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6" r:id="rId15"/>
    <p:sldId id="279" r:id="rId16"/>
    <p:sldId id="282" r:id="rId17"/>
    <p:sldId id="283" r:id="rId18"/>
    <p:sldId id="271" r:id="rId19"/>
    <p:sldId id="289" r:id="rId20"/>
    <p:sldId id="272" r:id="rId21"/>
    <p:sldId id="288" r:id="rId22"/>
    <p:sldId id="273" r:id="rId23"/>
    <p:sldId id="270" r:id="rId24"/>
    <p:sldId id="269" r:id="rId25"/>
    <p:sldId id="287" r:id="rId26"/>
    <p:sldId id="286" r:id="rId27"/>
    <p:sldId id="285" r:id="rId28"/>
    <p:sldId id="291" r:id="rId29"/>
    <p:sldId id="274" r:id="rId30"/>
    <p:sldId id="275" r:id="rId31"/>
    <p:sldId id="284" r:id="rId32"/>
    <p:sldId id="290" r:id="rId33"/>
    <p:sldId id="277" r:id="rId34"/>
    <p:sldId id="280" r:id="rId35"/>
    <p:sldId id="278" r:id="rId36"/>
    <p:sldId id="281" r:id="rId37"/>
    <p:sldId id="292" r:id="rId38"/>
  </p:sldIdLst>
  <p:sldSz cx="9144000" cy="6858000" type="screen4x3"/>
  <p:notesSz cx="6858000" cy="9144000"/>
  <p:embeddedFontLst>
    <p:embeddedFont>
      <p:font typeface="Calibri" panose="020F0502020204030204" pitchFamily="34" charset="0"/>
      <p:regular r:id="rId40"/>
      <p:bold r:id="rId41"/>
      <p:italic r:id="rId42"/>
      <p:boldItalic r:id="rId43"/>
    </p:embeddedFont>
    <p:embeddedFont>
      <p:font typeface="Lato" panose="020F0502020204030203"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ZCoXxwOxV70bOLruYwD3e+h9e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p:scale>
          <a:sx n="100" d="100"/>
          <a:sy n="100" d="100"/>
        </p:scale>
        <p:origin x="1362"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a9cdbd63b0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2a9cdbd63b0_0_1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a9cdbd63b0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2a9cdbd63b0_0_1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a9cdbd63b0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2a9cdbd63b0_0_17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9cdbd63b0_0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2a9cdbd63b0_0_17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a9cdbd63b0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2a9cdbd63b0_0_7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a9cdbd63b0_0_2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2a9cdbd63b0_0_2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a9cdbd63b0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2a9cdbd63b0_0_7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a9cdbd63b0_0_2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2a9cdbd63b0_0_2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a9cdbd63b0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2a9cdbd63b0_0_8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a9cdbd63b0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2a9cdbd63b0_0_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a9cdbd63b0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2a9cdbd63b0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a9cdbd63b0_0_2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2a9cdbd63b0_0_20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a9cdbd63b0_0_1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2a9cdbd63b0_0_1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a9cdbd63b0_0_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a9cdbd63b0_0_18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a9cdbd63b0_0_2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2a9cdbd63b0_0_2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9cdbd63b0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2a9cdbd63b0_0_9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9cdbd63b0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2a9cdbd63b0_0_10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a9cdbd63b0_0_1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2a9cdbd63b0_0_15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a9cdbd63b0_0_2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2a9cdbd63b0_0_2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a9cdbd63b0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2a9cdbd63b0_0_1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9cdbd63b0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2a9cdbd63b0_0_1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a9cdbd63b0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2a9cdbd63b0_0_1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9cdbd63b0_0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2a9cdbd63b0_0_16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Blank">
  <p:cSld name="2_Blank">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35"/>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35"/>
          <p:cNvSpPr txBox="1">
            <a:spLocks noGrp="1"/>
          </p:cNvSpPr>
          <p:nvPr>
            <p:ph type="body" idx="1"/>
          </p:nvPr>
        </p:nvSpPr>
        <p:spPr>
          <a:xfrm>
            <a:off x="595884" y="1533017"/>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35"/>
          <p:cNvSpPr txBox="1">
            <a:spLocks noGrp="1"/>
          </p:cNvSpPr>
          <p:nvPr>
            <p:ph type="body" idx="2"/>
          </p:nvPr>
        </p:nvSpPr>
        <p:spPr>
          <a:xfrm>
            <a:off x="4639056" y="1533017"/>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35"/>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1F3864"/>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5"/>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1F3864"/>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5"/>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1F3864"/>
                </a:solidFill>
                <a:latin typeface="Lato"/>
                <a:ea typeface="Lato"/>
                <a:cs typeface="Lato"/>
                <a:sym typeface="Lato"/>
              </a:defRPr>
            </a:lvl1pPr>
            <a:lvl2pPr marL="0" marR="0" lvl="1" indent="0" algn="r" rtl="0">
              <a:spcBef>
                <a:spcPts val="0"/>
              </a:spcBef>
              <a:buNone/>
              <a:defRPr sz="1200" b="1">
                <a:solidFill>
                  <a:srgbClr val="1F3864"/>
                </a:solidFill>
                <a:latin typeface="Lato"/>
                <a:ea typeface="Lato"/>
                <a:cs typeface="Lato"/>
                <a:sym typeface="Lato"/>
              </a:defRPr>
            </a:lvl2pPr>
            <a:lvl3pPr marL="0" marR="0" lvl="2" indent="0" algn="r" rtl="0">
              <a:spcBef>
                <a:spcPts val="0"/>
              </a:spcBef>
              <a:buNone/>
              <a:defRPr sz="1200" b="1">
                <a:solidFill>
                  <a:srgbClr val="1F3864"/>
                </a:solidFill>
                <a:latin typeface="Lato"/>
                <a:ea typeface="Lato"/>
                <a:cs typeface="Lato"/>
                <a:sym typeface="Lato"/>
              </a:defRPr>
            </a:lvl3pPr>
            <a:lvl4pPr marL="0" marR="0" lvl="3" indent="0" algn="r" rtl="0">
              <a:spcBef>
                <a:spcPts val="0"/>
              </a:spcBef>
              <a:buNone/>
              <a:defRPr sz="1200" b="1">
                <a:solidFill>
                  <a:srgbClr val="1F3864"/>
                </a:solidFill>
                <a:latin typeface="Lato"/>
                <a:ea typeface="Lato"/>
                <a:cs typeface="Lato"/>
                <a:sym typeface="Lato"/>
              </a:defRPr>
            </a:lvl4pPr>
            <a:lvl5pPr marL="0" marR="0" lvl="4" indent="0" algn="r" rtl="0">
              <a:spcBef>
                <a:spcPts val="0"/>
              </a:spcBef>
              <a:buNone/>
              <a:defRPr sz="1200" b="1">
                <a:solidFill>
                  <a:srgbClr val="1F3864"/>
                </a:solidFill>
                <a:latin typeface="Lato"/>
                <a:ea typeface="Lato"/>
                <a:cs typeface="Lato"/>
                <a:sym typeface="Lato"/>
              </a:defRPr>
            </a:lvl5pPr>
            <a:lvl6pPr marL="0" marR="0" lvl="5" indent="0" algn="r" rtl="0">
              <a:spcBef>
                <a:spcPts val="0"/>
              </a:spcBef>
              <a:buNone/>
              <a:defRPr sz="1200" b="1">
                <a:solidFill>
                  <a:srgbClr val="1F3864"/>
                </a:solidFill>
                <a:latin typeface="Lato"/>
                <a:ea typeface="Lato"/>
                <a:cs typeface="Lato"/>
                <a:sym typeface="Lato"/>
              </a:defRPr>
            </a:lvl6pPr>
            <a:lvl7pPr marL="0" marR="0" lvl="6" indent="0" algn="r" rtl="0">
              <a:spcBef>
                <a:spcPts val="0"/>
              </a:spcBef>
              <a:buNone/>
              <a:defRPr sz="1200" b="1">
                <a:solidFill>
                  <a:srgbClr val="1F3864"/>
                </a:solidFill>
                <a:latin typeface="Lato"/>
                <a:ea typeface="Lato"/>
                <a:cs typeface="Lato"/>
                <a:sym typeface="Lato"/>
              </a:defRPr>
            </a:lvl7pPr>
            <a:lvl8pPr marL="0" marR="0" lvl="7" indent="0" algn="r" rtl="0">
              <a:spcBef>
                <a:spcPts val="0"/>
              </a:spcBef>
              <a:buNone/>
              <a:defRPr sz="1200" b="1">
                <a:solidFill>
                  <a:srgbClr val="1F3864"/>
                </a:solidFill>
                <a:latin typeface="Lato"/>
                <a:ea typeface="Lato"/>
                <a:cs typeface="Lato"/>
                <a:sym typeface="Lato"/>
              </a:defRPr>
            </a:lvl8pPr>
            <a:lvl9pPr marL="0" marR="0" lvl="8" indent="0" algn="r" rtl="0">
              <a:spcBef>
                <a:spcPts val="0"/>
              </a:spcBef>
              <a:buNone/>
              <a:defRPr sz="1200" b="1">
                <a:solidFill>
                  <a:srgbClr val="1F3864"/>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Comparison">
  <p:cSld name="2_Comparison">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36"/>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6"/>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6"/>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C00000"/>
                </a:solidFill>
                <a:latin typeface="Lato"/>
                <a:ea typeface="Lato"/>
                <a:cs typeface="Lato"/>
                <a:sym typeface="Lato"/>
              </a:defRPr>
            </a:lvl1pPr>
            <a:lvl2pPr marL="0" marR="0" lvl="1" indent="0" algn="r" rtl="0">
              <a:spcBef>
                <a:spcPts val="0"/>
              </a:spcBef>
              <a:buNone/>
              <a:defRPr sz="1200" b="1">
                <a:solidFill>
                  <a:srgbClr val="C00000"/>
                </a:solidFill>
                <a:latin typeface="Lato"/>
                <a:ea typeface="Lato"/>
                <a:cs typeface="Lato"/>
                <a:sym typeface="Lato"/>
              </a:defRPr>
            </a:lvl2pPr>
            <a:lvl3pPr marL="0" marR="0" lvl="2" indent="0" algn="r" rtl="0">
              <a:spcBef>
                <a:spcPts val="0"/>
              </a:spcBef>
              <a:buNone/>
              <a:defRPr sz="1200" b="1">
                <a:solidFill>
                  <a:srgbClr val="C00000"/>
                </a:solidFill>
                <a:latin typeface="Lato"/>
                <a:ea typeface="Lato"/>
                <a:cs typeface="Lato"/>
                <a:sym typeface="Lato"/>
              </a:defRPr>
            </a:lvl3pPr>
            <a:lvl4pPr marL="0" marR="0" lvl="3" indent="0" algn="r" rtl="0">
              <a:spcBef>
                <a:spcPts val="0"/>
              </a:spcBef>
              <a:buNone/>
              <a:defRPr sz="1200" b="1">
                <a:solidFill>
                  <a:srgbClr val="C00000"/>
                </a:solidFill>
                <a:latin typeface="Lato"/>
                <a:ea typeface="Lato"/>
                <a:cs typeface="Lato"/>
                <a:sym typeface="Lato"/>
              </a:defRPr>
            </a:lvl4pPr>
            <a:lvl5pPr marL="0" marR="0" lvl="4" indent="0" algn="r" rtl="0">
              <a:spcBef>
                <a:spcPts val="0"/>
              </a:spcBef>
              <a:buNone/>
              <a:defRPr sz="1200" b="1">
                <a:solidFill>
                  <a:srgbClr val="C00000"/>
                </a:solidFill>
                <a:latin typeface="Lato"/>
                <a:ea typeface="Lato"/>
                <a:cs typeface="Lato"/>
                <a:sym typeface="Lato"/>
              </a:defRPr>
            </a:lvl5pPr>
            <a:lvl6pPr marL="0" marR="0" lvl="5" indent="0" algn="r" rtl="0">
              <a:spcBef>
                <a:spcPts val="0"/>
              </a:spcBef>
              <a:buNone/>
              <a:defRPr sz="1200" b="1">
                <a:solidFill>
                  <a:srgbClr val="C00000"/>
                </a:solidFill>
                <a:latin typeface="Lato"/>
                <a:ea typeface="Lato"/>
                <a:cs typeface="Lato"/>
                <a:sym typeface="Lato"/>
              </a:defRPr>
            </a:lvl6pPr>
            <a:lvl7pPr marL="0" marR="0" lvl="6" indent="0" algn="r" rtl="0">
              <a:spcBef>
                <a:spcPts val="0"/>
              </a:spcBef>
              <a:buNone/>
              <a:defRPr sz="1200" b="1">
                <a:solidFill>
                  <a:srgbClr val="C00000"/>
                </a:solidFill>
                <a:latin typeface="Lato"/>
                <a:ea typeface="Lato"/>
                <a:cs typeface="Lato"/>
                <a:sym typeface="Lato"/>
              </a:defRPr>
            </a:lvl7pPr>
            <a:lvl8pPr marL="0" marR="0" lvl="7" indent="0" algn="r" rtl="0">
              <a:spcBef>
                <a:spcPts val="0"/>
              </a:spcBef>
              <a:buNone/>
              <a:defRPr sz="1200" b="1">
                <a:solidFill>
                  <a:srgbClr val="C00000"/>
                </a:solidFill>
                <a:latin typeface="Lato"/>
                <a:ea typeface="Lato"/>
                <a:cs typeface="Lato"/>
                <a:sym typeface="Lato"/>
              </a:defRPr>
            </a:lvl8pPr>
            <a:lvl9pPr marL="0" marR="0" lvl="8" indent="0" algn="r" rtl="0">
              <a:spcBef>
                <a:spcPts val="0"/>
              </a:spcBef>
              <a:buNone/>
              <a:defRPr sz="12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36"/>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36"/>
          <p:cNvSpPr txBox="1">
            <a:spLocks noGrp="1"/>
          </p:cNvSpPr>
          <p:nvPr>
            <p:ph type="body" idx="1"/>
          </p:nvPr>
        </p:nvSpPr>
        <p:spPr>
          <a:xfrm>
            <a:off x="234950" y="1227550"/>
            <a:ext cx="8674100" cy="4868449"/>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Blank">
  <p:cSld name="3_Blank">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37"/>
          <p:cNvSpPr txBox="1">
            <a:spLocks noGrp="1"/>
          </p:cNvSpPr>
          <p:nvPr>
            <p:ph type="body" idx="1"/>
          </p:nvPr>
        </p:nvSpPr>
        <p:spPr>
          <a:xfrm>
            <a:off x="595884" y="1533017"/>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 name="Google Shape;66;p37"/>
          <p:cNvSpPr txBox="1">
            <a:spLocks noGrp="1"/>
          </p:cNvSpPr>
          <p:nvPr>
            <p:ph type="body" idx="2"/>
          </p:nvPr>
        </p:nvSpPr>
        <p:spPr>
          <a:xfrm>
            <a:off x="4639056" y="1533017"/>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37"/>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37"/>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37"/>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C00000"/>
                </a:solidFill>
                <a:latin typeface="Lato"/>
                <a:ea typeface="Lato"/>
                <a:cs typeface="Lato"/>
                <a:sym typeface="Lato"/>
              </a:defRPr>
            </a:lvl1pPr>
            <a:lvl2pPr marL="0" marR="0" lvl="1" indent="0" algn="r" rtl="0">
              <a:spcBef>
                <a:spcPts val="0"/>
              </a:spcBef>
              <a:buNone/>
              <a:defRPr sz="1200" b="1">
                <a:solidFill>
                  <a:srgbClr val="C00000"/>
                </a:solidFill>
                <a:latin typeface="Lato"/>
                <a:ea typeface="Lato"/>
                <a:cs typeface="Lato"/>
                <a:sym typeface="Lato"/>
              </a:defRPr>
            </a:lvl2pPr>
            <a:lvl3pPr marL="0" marR="0" lvl="2" indent="0" algn="r" rtl="0">
              <a:spcBef>
                <a:spcPts val="0"/>
              </a:spcBef>
              <a:buNone/>
              <a:defRPr sz="1200" b="1">
                <a:solidFill>
                  <a:srgbClr val="C00000"/>
                </a:solidFill>
                <a:latin typeface="Lato"/>
                <a:ea typeface="Lato"/>
                <a:cs typeface="Lato"/>
                <a:sym typeface="Lato"/>
              </a:defRPr>
            </a:lvl3pPr>
            <a:lvl4pPr marL="0" marR="0" lvl="3" indent="0" algn="r" rtl="0">
              <a:spcBef>
                <a:spcPts val="0"/>
              </a:spcBef>
              <a:buNone/>
              <a:defRPr sz="1200" b="1">
                <a:solidFill>
                  <a:srgbClr val="C00000"/>
                </a:solidFill>
                <a:latin typeface="Lato"/>
                <a:ea typeface="Lato"/>
                <a:cs typeface="Lato"/>
                <a:sym typeface="Lato"/>
              </a:defRPr>
            </a:lvl4pPr>
            <a:lvl5pPr marL="0" marR="0" lvl="4" indent="0" algn="r" rtl="0">
              <a:spcBef>
                <a:spcPts val="0"/>
              </a:spcBef>
              <a:buNone/>
              <a:defRPr sz="1200" b="1">
                <a:solidFill>
                  <a:srgbClr val="C00000"/>
                </a:solidFill>
                <a:latin typeface="Lato"/>
                <a:ea typeface="Lato"/>
                <a:cs typeface="Lato"/>
                <a:sym typeface="Lato"/>
              </a:defRPr>
            </a:lvl5pPr>
            <a:lvl6pPr marL="0" marR="0" lvl="5" indent="0" algn="r" rtl="0">
              <a:spcBef>
                <a:spcPts val="0"/>
              </a:spcBef>
              <a:buNone/>
              <a:defRPr sz="1200" b="1">
                <a:solidFill>
                  <a:srgbClr val="C00000"/>
                </a:solidFill>
                <a:latin typeface="Lato"/>
                <a:ea typeface="Lato"/>
                <a:cs typeface="Lato"/>
                <a:sym typeface="Lato"/>
              </a:defRPr>
            </a:lvl6pPr>
            <a:lvl7pPr marL="0" marR="0" lvl="6" indent="0" algn="r" rtl="0">
              <a:spcBef>
                <a:spcPts val="0"/>
              </a:spcBef>
              <a:buNone/>
              <a:defRPr sz="1200" b="1">
                <a:solidFill>
                  <a:srgbClr val="C00000"/>
                </a:solidFill>
                <a:latin typeface="Lato"/>
                <a:ea typeface="Lato"/>
                <a:cs typeface="Lato"/>
                <a:sym typeface="Lato"/>
              </a:defRPr>
            </a:lvl7pPr>
            <a:lvl8pPr marL="0" marR="0" lvl="7" indent="0" algn="r" rtl="0">
              <a:spcBef>
                <a:spcPts val="0"/>
              </a:spcBef>
              <a:buNone/>
              <a:defRPr sz="1200" b="1">
                <a:solidFill>
                  <a:srgbClr val="C00000"/>
                </a:solidFill>
                <a:latin typeface="Lato"/>
                <a:ea typeface="Lato"/>
                <a:cs typeface="Lato"/>
                <a:sym typeface="Lato"/>
              </a:defRPr>
            </a:lvl8pPr>
            <a:lvl9pPr marL="0" marR="0" lvl="8" indent="0" algn="r" rtl="0">
              <a:spcBef>
                <a:spcPts val="0"/>
              </a:spcBef>
              <a:buNone/>
              <a:defRPr sz="12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Comparison">
  <p:cSld name="3_Comparison">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38"/>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38"/>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8"/>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C00000"/>
                </a:solidFill>
                <a:latin typeface="Lato"/>
                <a:ea typeface="Lato"/>
                <a:cs typeface="Lato"/>
                <a:sym typeface="Lato"/>
              </a:defRPr>
            </a:lvl1pPr>
            <a:lvl2pPr marL="0" marR="0" lvl="1" indent="0" algn="r" rtl="0">
              <a:spcBef>
                <a:spcPts val="0"/>
              </a:spcBef>
              <a:buNone/>
              <a:defRPr sz="1200" b="1">
                <a:solidFill>
                  <a:srgbClr val="C00000"/>
                </a:solidFill>
                <a:latin typeface="Lato"/>
                <a:ea typeface="Lato"/>
                <a:cs typeface="Lato"/>
                <a:sym typeface="Lato"/>
              </a:defRPr>
            </a:lvl2pPr>
            <a:lvl3pPr marL="0" marR="0" lvl="2" indent="0" algn="r" rtl="0">
              <a:spcBef>
                <a:spcPts val="0"/>
              </a:spcBef>
              <a:buNone/>
              <a:defRPr sz="1200" b="1">
                <a:solidFill>
                  <a:srgbClr val="C00000"/>
                </a:solidFill>
                <a:latin typeface="Lato"/>
                <a:ea typeface="Lato"/>
                <a:cs typeface="Lato"/>
                <a:sym typeface="Lato"/>
              </a:defRPr>
            </a:lvl3pPr>
            <a:lvl4pPr marL="0" marR="0" lvl="3" indent="0" algn="r" rtl="0">
              <a:spcBef>
                <a:spcPts val="0"/>
              </a:spcBef>
              <a:buNone/>
              <a:defRPr sz="1200" b="1">
                <a:solidFill>
                  <a:srgbClr val="C00000"/>
                </a:solidFill>
                <a:latin typeface="Lato"/>
                <a:ea typeface="Lato"/>
                <a:cs typeface="Lato"/>
                <a:sym typeface="Lato"/>
              </a:defRPr>
            </a:lvl4pPr>
            <a:lvl5pPr marL="0" marR="0" lvl="4" indent="0" algn="r" rtl="0">
              <a:spcBef>
                <a:spcPts val="0"/>
              </a:spcBef>
              <a:buNone/>
              <a:defRPr sz="1200" b="1">
                <a:solidFill>
                  <a:srgbClr val="C00000"/>
                </a:solidFill>
                <a:latin typeface="Lato"/>
                <a:ea typeface="Lato"/>
                <a:cs typeface="Lato"/>
                <a:sym typeface="Lato"/>
              </a:defRPr>
            </a:lvl5pPr>
            <a:lvl6pPr marL="0" marR="0" lvl="5" indent="0" algn="r" rtl="0">
              <a:spcBef>
                <a:spcPts val="0"/>
              </a:spcBef>
              <a:buNone/>
              <a:defRPr sz="1200" b="1">
                <a:solidFill>
                  <a:srgbClr val="C00000"/>
                </a:solidFill>
                <a:latin typeface="Lato"/>
                <a:ea typeface="Lato"/>
                <a:cs typeface="Lato"/>
                <a:sym typeface="Lato"/>
              </a:defRPr>
            </a:lvl6pPr>
            <a:lvl7pPr marL="0" marR="0" lvl="6" indent="0" algn="r" rtl="0">
              <a:spcBef>
                <a:spcPts val="0"/>
              </a:spcBef>
              <a:buNone/>
              <a:defRPr sz="1200" b="1">
                <a:solidFill>
                  <a:srgbClr val="C00000"/>
                </a:solidFill>
                <a:latin typeface="Lato"/>
                <a:ea typeface="Lato"/>
                <a:cs typeface="Lato"/>
                <a:sym typeface="Lato"/>
              </a:defRPr>
            </a:lvl7pPr>
            <a:lvl8pPr marL="0" marR="0" lvl="7" indent="0" algn="r" rtl="0">
              <a:spcBef>
                <a:spcPts val="0"/>
              </a:spcBef>
              <a:buNone/>
              <a:defRPr sz="1200" b="1">
                <a:solidFill>
                  <a:srgbClr val="C00000"/>
                </a:solidFill>
                <a:latin typeface="Lato"/>
                <a:ea typeface="Lato"/>
                <a:cs typeface="Lato"/>
                <a:sym typeface="Lato"/>
              </a:defRPr>
            </a:lvl8pPr>
            <a:lvl9pPr marL="0" marR="0" lvl="8" indent="0" algn="r" rtl="0">
              <a:spcBef>
                <a:spcPts val="0"/>
              </a:spcBef>
              <a:buNone/>
              <a:defRPr sz="12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38"/>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5" name="Google Shape;75;p38"/>
          <p:cNvSpPr txBox="1">
            <a:spLocks noGrp="1"/>
          </p:cNvSpPr>
          <p:nvPr>
            <p:ph type="body" idx="1"/>
          </p:nvPr>
        </p:nvSpPr>
        <p:spPr>
          <a:xfrm>
            <a:off x="234950" y="1164920"/>
            <a:ext cx="8674100" cy="4931079"/>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8"/>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8"/>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8"/>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28"/>
          <p:cNvSpPr txBox="1">
            <a:spLocks noGrp="1"/>
          </p:cNvSpPr>
          <p:nvPr>
            <p:ph type="body" idx="1"/>
          </p:nvPr>
        </p:nvSpPr>
        <p:spPr>
          <a:xfrm>
            <a:off x="528828" y="1423289"/>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28"/>
          <p:cNvSpPr txBox="1">
            <a:spLocks noGrp="1"/>
          </p:cNvSpPr>
          <p:nvPr>
            <p:ph type="body" idx="2"/>
          </p:nvPr>
        </p:nvSpPr>
        <p:spPr>
          <a:xfrm>
            <a:off x="4572000" y="1423289"/>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29"/>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9"/>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9"/>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C00000"/>
                </a:solidFill>
                <a:latin typeface="Lato"/>
                <a:ea typeface="Lato"/>
                <a:cs typeface="Lato"/>
                <a:sym typeface="Lato"/>
              </a:defRPr>
            </a:lvl1pPr>
            <a:lvl2pPr marL="0" marR="0" lvl="1" indent="0" algn="r" rtl="0">
              <a:spcBef>
                <a:spcPts val="0"/>
              </a:spcBef>
              <a:buNone/>
              <a:defRPr sz="1200" b="1">
                <a:solidFill>
                  <a:srgbClr val="C00000"/>
                </a:solidFill>
                <a:latin typeface="Lato"/>
                <a:ea typeface="Lato"/>
                <a:cs typeface="Lato"/>
                <a:sym typeface="Lato"/>
              </a:defRPr>
            </a:lvl2pPr>
            <a:lvl3pPr marL="0" marR="0" lvl="2" indent="0" algn="r" rtl="0">
              <a:spcBef>
                <a:spcPts val="0"/>
              </a:spcBef>
              <a:buNone/>
              <a:defRPr sz="1200" b="1">
                <a:solidFill>
                  <a:srgbClr val="C00000"/>
                </a:solidFill>
                <a:latin typeface="Lato"/>
                <a:ea typeface="Lato"/>
                <a:cs typeface="Lato"/>
                <a:sym typeface="Lato"/>
              </a:defRPr>
            </a:lvl3pPr>
            <a:lvl4pPr marL="0" marR="0" lvl="3" indent="0" algn="r" rtl="0">
              <a:spcBef>
                <a:spcPts val="0"/>
              </a:spcBef>
              <a:buNone/>
              <a:defRPr sz="1200" b="1">
                <a:solidFill>
                  <a:srgbClr val="C00000"/>
                </a:solidFill>
                <a:latin typeface="Lato"/>
                <a:ea typeface="Lato"/>
                <a:cs typeface="Lato"/>
                <a:sym typeface="Lato"/>
              </a:defRPr>
            </a:lvl4pPr>
            <a:lvl5pPr marL="0" marR="0" lvl="4" indent="0" algn="r" rtl="0">
              <a:spcBef>
                <a:spcPts val="0"/>
              </a:spcBef>
              <a:buNone/>
              <a:defRPr sz="1200" b="1">
                <a:solidFill>
                  <a:srgbClr val="C00000"/>
                </a:solidFill>
                <a:latin typeface="Lato"/>
                <a:ea typeface="Lato"/>
                <a:cs typeface="Lato"/>
                <a:sym typeface="Lato"/>
              </a:defRPr>
            </a:lvl5pPr>
            <a:lvl6pPr marL="0" marR="0" lvl="5" indent="0" algn="r" rtl="0">
              <a:spcBef>
                <a:spcPts val="0"/>
              </a:spcBef>
              <a:buNone/>
              <a:defRPr sz="1200" b="1">
                <a:solidFill>
                  <a:srgbClr val="C00000"/>
                </a:solidFill>
                <a:latin typeface="Lato"/>
                <a:ea typeface="Lato"/>
                <a:cs typeface="Lato"/>
                <a:sym typeface="Lato"/>
              </a:defRPr>
            </a:lvl6pPr>
            <a:lvl7pPr marL="0" marR="0" lvl="6" indent="0" algn="r" rtl="0">
              <a:spcBef>
                <a:spcPts val="0"/>
              </a:spcBef>
              <a:buNone/>
              <a:defRPr sz="1200" b="1">
                <a:solidFill>
                  <a:srgbClr val="C00000"/>
                </a:solidFill>
                <a:latin typeface="Lato"/>
                <a:ea typeface="Lato"/>
                <a:cs typeface="Lato"/>
                <a:sym typeface="Lato"/>
              </a:defRPr>
            </a:lvl7pPr>
            <a:lvl8pPr marL="0" marR="0" lvl="7" indent="0" algn="r" rtl="0">
              <a:spcBef>
                <a:spcPts val="0"/>
              </a:spcBef>
              <a:buNone/>
              <a:defRPr sz="1200" b="1">
                <a:solidFill>
                  <a:srgbClr val="C00000"/>
                </a:solidFill>
                <a:latin typeface="Lato"/>
                <a:ea typeface="Lato"/>
                <a:cs typeface="Lato"/>
                <a:sym typeface="Lato"/>
              </a:defRPr>
            </a:lvl8pPr>
            <a:lvl9pPr marL="0" marR="0" lvl="8" indent="0" algn="r" rtl="0">
              <a:spcBef>
                <a:spcPts val="0"/>
              </a:spcBef>
              <a:buNone/>
              <a:defRPr sz="12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9"/>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29"/>
          <p:cNvSpPr txBox="1">
            <a:spLocks noGrp="1"/>
          </p:cNvSpPr>
          <p:nvPr>
            <p:ph type="body" idx="1"/>
          </p:nvPr>
        </p:nvSpPr>
        <p:spPr>
          <a:xfrm>
            <a:off x="235077" y="841247"/>
            <a:ext cx="8674100" cy="530339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mparison">
  <p:cSld name="1_Comparison">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30"/>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30"/>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30"/>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C00000"/>
                </a:solidFill>
                <a:latin typeface="Lato"/>
                <a:ea typeface="Lato"/>
                <a:cs typeface="Lato"/>
                <a:sym typeface="Lato"/>
              </a:defRPr>
            </a:lvl1pPr>
            <a:lvl2pPr marL="0" marR="0" lvl="1" indent="0" algn="r" rtl="0">
              <a:spcBef>
                <a:spcPts val="0"/>
              </a:spcBef>
              <a:buNone/>
              <a:defRPr sz="1200" b="1">
                <a:solidFill>
                  <a:srgbClr val="C00000"/>
                </a:solidFill>
                <a:latin typeface="Lato"/>
                <a:ea typeface="Lato"/>
                <a:cs typeface="Lato"/>
                <a:sym typeface="Lato"/>
              </a:defRPr>
            </a:lvl2pPr>
            <a:lvl3pPr marL="0" marR="0" lvl="2" indent="0" algn="r" rtl="0">
              <a:spcBef>
                <a:spcPts val="0"/>
              </a:spcBef>
              <a:buNone/>
              <a:defRPr sz="1200" b="1">
                <a:solidFill>
                  <a:srgbClr val="C00000"/>
                </a:solidFill>
                <a:latin typeface="Lato"/>
                <a:ea typeface="Lato"/>
                <a:cs typeface="Lato"/>
                <a:sym typeface="Lato"/>
              </a:defRPr>
            </a:lvl3pPr>
            <a:lvl4pPr marL="0" marR="0" lvl="3" indent="0" algn="r" rtl="0">
              <a:spcBef>
                <a:spcPts val="0"/>
              </a:spcBef>
              <a:buNone/>
              <a:defRPr sz="1200" b="1">
                <a:solidFill>
                  <a:srgbClr val="C00000"/>
                </a:solidFill>
                <a:latin typeface="Lato"/>
                <a:ea typeface="Lato"/>
                <a:cs typeface="Lato"/>
                <a:sym typeface="Lato"/>
              </a:defRPr>
            </a:lvl4pPr>
            <a:lvl5pPr marL="0" marR="0" lvl="4" indent="0" algn="r" rtl="0">
              <a:spcBef>
                <a:spcPts val="0"/>
              </a:spcBef>
              <a:buNone/>
              <a:defRPr sz="1200" b="1">
                <a:solidFill>
                  <a:srgbClr val="C00000"/>
                </a:solidFill>
                <a:latin typeface="Lato"/>
                <a:ea typeface="Lato"/>
                <a:cs typeface="Lato"/>
                <a:sym typeface="Lato"/>
              </a:defRPr>
            </a:lvl5pPr>
            <a:lvl6pPr marL="0" marR="0" lvl="5" indent="0" algn="r" rtl="0">
              <a:spcBef>
                <a:spcPts val="0"/>
              </a:spcBef>
              <a:buNone/>
              <a:defRPr sz="1200" b="1">
                <a:solidFill>
                  <a:srgbClr val="C00000"/>
                </a:solidFill>
                <a:latin typeface="Lato"/>
                <a:ea typeface="Lato"/>
                <a:cs typeface="Lato"/>
                <a:sym typeface="Lato"/>
              </a:defRPr>
            </a:lvl6pPr>
            <a:lvl7pPr marL="0" marR="0" lvl="6" indent="0" algn="r" rtl="0">
              <a:spcBef>
                <a:spcPts val="0"/>
              </a:spcBef>
              <a:buNone/>
              <a:defRPr sz="1200" b="1">
                <a:solidFill>
                  <a:srgbClr val="C00000"/>
                </a:solidFill>
                <a:latin typeface="Lato"/>
                <a:ea typeface="Lato"/>
                <a:cs typeface="Lato"/>
                <a:sym typeface="Lato"/>
              </a:defRPr>
            </a:lvl7pPr>
            <a:lvl8pPr marL="0" marR="0" lvl="7" indent="0" algn="r" rtl="0">
              <a:spcBef>
                <a:spcPts val="0"/>
              </a:spcBef>
              <a:buNone/>
              <a:defRPr sz="1200" b="1">
                <a:solidFill>
                  <a:srgbClr val="C00000"/>
                </a:solidFill>
                <a:latin typeface="Lato"/>
                <a:ea typeface="Lato"/>
                <a:cs typeface="Lato"/>
                <a:sym typeface="Lato"/>
              </a:defRPr>
            </a:lvl8pPr>
            <a:lvl9pPr marL="0" marR="0" lvl="8" indent="0" algn="r" rtl="0">
              <a:spcBef>
                <a:spcPts val="0"/>
              </a:spcBef>
              <a:buNone/>
              <a:defRPr sz="12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30"/>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30"/>
          <p:cNvSpPr txBox="1">
            <a:spLocks noGrp="1"/>
          </p:cNvSpPr>
          <p:nvPr>
            <p:ph type="body" idx="1"/>
          </p:nvPr>
        </p:nvSpPr>
        <p:spPr>
          <a:xfrm>
            <a:off x="234950" y="963168"/>
            <a:ext cx="8674100" cy="513283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wo Content">
  <p:cSld name="2_Two Conte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31"/>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1"/>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C00000"/>
                </a:solidFill>
                <a:latin typeface="Lato"/>
                <a:ea typeface="Lato"/>
                <a:cs typeface="Lato"/>
                <a:sym typeface="Lato"/>
              </a:defRPr>
            </a:lvl1pPr>
            <a:lvl2pPr marL="0" marR="0" lvl="1" indent="0" algn="r" rtl="0">
              <a:spcBef>
                <a:spcPts val="0"/>
              </a:spcBef>
              <a:buNone/>
              <a:defRPr sz="1200" b="1">
                <a:solidFill>
                  <a:srgbClr val="C00000"/>
                </a:solidFill>
                <a:latin typeface="Lato"/>
                <a:ea typeface="Lato"/>
                <a:cs typeface="Lato"/>
                <a:sym typeface="Lato"/>
              </a:defRPr>
            </a:lvl2pPr>
            <a:lvl3pPr marL="0" marR="0" lvl="2" indent="0" algn="r" rtl="0">
              <a:spcBef>
                <a:spcPts val="0"/>
              </a:spcBef>
              <a:buNone/>
              <a:defRPr sz="1200" b="1">
                <a:solidFill>
                  <a:srgbClr val="C00000"/>
                </a:solidFill>
                <a:latin typeface="Lato"/>
                <a:ea typeface="Lato"/>
                <a:cs typeface="Lato"/>
                <a:sym typeface="Lato"/>
              </a:defRPr>
            </a:lvl3pPr>
            <a:lvl4pPr marL="0" marR="0" lvl="3" indent="0" algn="r" rtl="0">
              <a:spcBef>
                <a:spcPts val="0"/>
              </a:spcBef>
              <a:buNone/>
              <a:defRPr sz="1200" b="1">
                <a:solidFill>
                  <a:srgbClr val="C00000"/>
                </a:solidFill>
                <a:latin typeface="Lato"/>
                <a:ea typeface="Lato"/>
                <a:cs typeface="Lato"/>
                <a:sym typeface="Lato"/>
              </a:defRPr>
            </a:lvl4pPr>
            <a:lvl5pPr marL="0" marR="0" lvl="4" indent="0" algn="r" rtl="0">
              <a:spcBef>
                <a:spcPts val="0"/>
              </a:spcBef>
              <a:buNone/>
              <a:defRPr sz="1200" b="1">
                <a:solidFill>
                  <a:srgbClr val="C00000"/>
                </a:solidFill>
                <a:latin typeface="Lato"/>
                <a:ea typeface="Lato"/>
                <a:cs typeface="Lato"/>
                <a:sym typeface="Lato"/>
              </a:defRPr>
            </a:lvl5pPr>
            <a:lvl6pPr marL="0" marR="0" lvl="5" indent="0" algn="r" rtl="0">
              <a:spcBef>
                <a:spcPts val="0"/>
              </a:spcBef>
              <a:buNone/>
              <a:defRPr sz="1200" b="1">
                <a:solidFill>
                  <a:srgbClr val="C00000"/>
                </a:solidFill>
                <a:latin typeface="Lato"/>
                <a:ea typeface="Lato"/>
                <a:cs typeface="Lato"/>
                <a:sym typeface="Lato"/>
              </a:defRPr>
            </a:lvl6pPr>
            <a:lvl7pPr marL="0" marR="0" lvl="6" indent="0" algn="r" rtl="0">
              <a:spcBef>
                <a:spcPts val="0"/>
              </a:spcBef>
              <a:buNone/>
              <a:defRPr sz="1200" b="1">
                <a:solidFill>
                  <a:srgbClr val="C00000"/>
                </a:solidFill>
                <a:latin typeface="Lato"/>
                <a:ea typeface="Lato"/>
                <a:cs typeface="Lato"/>
                <a:sym typeface="Lato"/>
              </a:defRPr>
            </a:lvl7pPr>
            <a:lvl8pPr marL="0" marR="0" lvl="7" indent="0" algn="r" rtl="0">
              <a:spcBef>
                <a:spcPts val="0"/>
              </a:spcBef>
              <a:buNone/>
              <a:defRPr sz="1200" b="1">
                <a:solidFill>
                  <a:srgbClr val="C00000"/>
                </a:solidFill>
                <a:latin typeface="Lato"/>
                <a:ea typeface="Lato"/>
                <a:cs typeface="Lato"/>
                <a:sym typeface="Lato"/>
              </a:defRPr>
            </a:lvl8pPr>
            <a:lvl9pPr marL="0" marR="0" lvl="8" indent="0" algn="r" rtl="0">
              <a:spcBef>
                <a:spcPts val="0"/>
              </a:spcBef>
              <a:buNone/>
              <a:defRPr sz="12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1"/>
          <p:cNvSpPr txBox="1">
            <a:spLocks noGrp="1"/>
          </p:cNvSpPr>
          <p:nvPr>
            <p:ph type="body" idx="1"/>
          </p:nvPr>
        </p:nvSpPr>
        <p:spPr>
          <a:xfrm>
            <a:off x="528828" y="1423289"/>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31"/>
          <p:cNvSpPr txBox="1">
            <a:spLocks noGrp="1"/>
          </p:cNvSpPr>
          <p:nvPr>
            <p:ph type="body" idx="2"/>
          </p:nvPr>
        </p:nvSpPr>
        <p:spPr>
          <a:xfrm>
            <a:off x="4572000" y="1423289"/>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31"/>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Only">
  <p:cSld name="1_Title Only">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3511295" y="224917"/>
            <a:ext cx="5397627"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2800"/>
              <a:buFont typeface="Lato"/>
              <a:buNone/>
              <a:defRPr sz="2800" b="1"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32"/>
          <p:cNvSpPr txBox="1">
            <a:spLocks noGrp="1"/>
          </p:cNvSpPr>
          <p:nvPr>
            <p:ph type="body" idx="1"/>
          </p:nvPr>
        </p:nvSpPr>
        <p:spPr>
          <a:xfrm>
            <a:off x="3524251" y="1011238"/>
            <a:ext cx="5384672" cy="552926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F2F2F2"/>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32"/>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C00000"/>
                </a:solidFill>
                <a:latin typeface="Lato"/>
                <a:ea typeface="Lato"/>
                <a:cs typeface="Lato"/>
                <a:sym typeface="Lato"/>
              </a:defRPr>
            </a:lvl1pPr>
            <a:lvl2pPr marL="0" marR="0" lvl="1" indent="0" algn="r" rtl="0">
              <a:spcBef>
                <a:spcPts val="0"/>
              </a:spcBef>
              <a:buNone/>
              <a:defRPr sz="1200" b="1">
                <a:solidFill>
                  <a:srgbClr val="C00000"/>
                </a:solidFill>
                <a:latin typeface="Lato"/>
                <a:ea typeface="Lato"/>
                <a:cs typeface="Lato"/>
                <a:sym typeface="Lato"/>
              </a:defRPr>
            </a:lvl2pPr>
            <a:lvl3pPr marL="0" marR="0" lvl="2" indent="0" algn="r" rtl="0">
              <a:spcBef>
                <a:spcPts val="0"/>
              </a:spcBef>
              <a:buNone/>
              <a:defRPr sz="1200" b="1">
                <a:solidFill>
                  <a:srgbClr val="C00000"/>
                </a:solidFill>
                <a:latin typeface="Lato"/>
                <a:ea typeface="Lato"/>
                <a:cs typeface="Lato"/>
                <a:sym typeface="Lato"/>
              </a:defRPr>
            </a:lvl3pPr>
            <a:lvl4pPr marL="0" marR="0" lvl="3" indent="0" algn="r" rtl="0">
              <a:spcBef>
                <a:spcPts val="0"/>
              </a:spcBef>
              <a:buNone/>
              <a:defRPr sz="1200" b="1">
                <a:solidFill>
                  <a:srgbClr val="C00000"/>
                </a:solidFill>
                <a:latin typeface="Lato"/>
                <a:ea typeface="Lato"/>
                <a:cs typeface="Lato"/>
                <a:sym typeface="Lato"/>
              </a:defRPr>
            </a:lvl4pPr>
            <a:lvl5pPr marL="0" marR="0" lvl="4" indent="0" algn="r" rtl="0">
              <a:spcBef>
                <a:spcPts val="0"/>
              </a:spcBef>
              <a:buNone/>
              <a:defRPr sz="1200" b="1">
                <a:solidFill>
                  <a:srgbClr val="C00000"/>
                </a:solidFill>
                <a:latin typeface="Lato"/>
                <a:ea typeface="Lato"/>
                <a:cs typeface="Lato"/>
                <a:sym typeface="Lato"/>
              </a:defRPr>
            </a:lvl5pPr>
            <a:lvl6pPr marL="0" marR="0" lvl="5" indent="0" algn="r" rtl="0">
              <a:spcBef>
                <a:spcPts val="0"/>
              </a:spcBef>
              <a:buNone/>
              <a:defRPr sz="1200" b="1">
                <a:solidFill>
                  <a:srgbClr val="C00000"/>
                </a:solidFill>
                <a:latin typeface="Lato"/>
                <a:ea typeface="Lato"/>
                <a:cs typeface="Lato"/>
                <a:sym typeface="Lato"/>
              </a:defRPr>
            </a:lvl6pPr>
            <a:lvl7pPr marL="0" marR="0" lvl="6" indent="0" algn="r" rtl="0">
              <a:spcBef>
                <a:spcPts val="0"/>
              </a:spcBef>
              <a:buNone/>
              <a:defRPr sz="1200" b="1">
                <a:solidFill>
                  <a:srgbClr val="C00000"/>
                </a:solidFill>
                <a:latin typeface="Lato"/>
                <a:ea typeface="Lato"/>
                <a:cs typeface="Lato"/>
                <a:sym typeface="Lato"/>
              </a:defRPr>
            </a:lvl7pPr>
            <a:lvl8pPr marL="0" marR="0" lvl="7" indent="0" algn="r" rtl="0">
              <a:spcBef>
                <a:spcPts val="0"/>
              </a:spcBef>
              <a:buNone/>
              <a:defRPr sz="1200" b="1">
                <a:solidFill>
                  <a:srgbClr val="C00000"/>
                </a:solidFill>
                <a:latin typeface="Lato"/>
                <a:ea typeface="Lato"/>
                <a:cs typeface="Lato"/>
                <a:sym typeface="Lato"/>
              </a:defRPr>
            </a:lvl8pPr>
            <a:lvl9pPr marL="0" marR="0" lvl="8" indent="0" algn="r" rtl="0">
              <a:spcBef>
                <a:spcPts val="0"/>
              </a:spcBef>
              <a:buNone/>
              <a:defRPr sz="12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33"/>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F2F2F2"/>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C00000"/>
                </a:solidFill>
                <a:latin typeface="Lato"/>
                <a:ea typeface="Lato"/>
                <a:cs typeface="Lato"/>
                <a:sym typeface="Lato"/>
              </a:defRPr>
            </a:lvl1pPr>
            <a:lvl2pPr marL="0" marR="0" lvl="1" indent="0" algn="r" rtl="0">
              <a:spcBef>
                <a:spcPts val="0"/>
              </a:spcBef>
              <a:buNone/>
              <a:defRPr sz="1200" b="1">
                <a:solidFill>
                  <a:srgbClr val="C00000"/>
                </a:solidFill>
                <a:latin typeface="Lato"/>
                <a:ea typeface="Lato"/>
                <a:cs typeface="Lato"/>
                <a:sym typeface="Lato"/>
              </a:defRPr>
            </a:lvl2pPr>
            <a:lvl3pPr marL="0" marR="0" lvl="2" indent="0" algn="r" rtl="0">
              <a:spcBef>
                <a:spcPts val="0"/>
              </a:spcBef>
              <a:buNone/>
              <a:defRPr sz="1200" b="1">
                <a:solidFill>
                  <a:srgbClr val="C00000"/>
                </a:solidFill>
                <a:latin typeface="Lato"/>
                <a:ea typeface="Lato"/>
                <a:cs typeface="Lato"/>
                <a:sym typeface="Lato"/>
              </a:defRPr>
            </a:lvl3pPr>
            <a:lvl4pPr marL="0" marR="0" lvl="3" indent="0" algn="r" rtl="0">
              <a:spcBef>
                <a:spcPts val="0"/>
              </a:spcBef>
              <a:buNone/>
              <a:defRPr sz="1200" b="1">
                <a:solidFill>
                  <a:srgbClr val="C00000"/>
                </a:solidFill>
                <a:latin typeface="Lato"/>
                <a:ea typeface="Lato"/>
                <a:cs typeface="Lato"/>
                <a:sym typeface="Lato"/>
              </a:defRPr>
            </a:lvl4pPr>
            <a:lvl5pPr marL="0" marR="0" lvl="4" indent="0" algn="r" rtl="0">
              <a:spcBef>
                <a:spcPts val="0"/>
              </a:spcBef>
              <a:buNone/>
              <a:defRPr sz="1200" b="1">
                <a:solidFill>
                  <a:srgbClr val="C00000"/>
                </a:solidFill>
                <a:latin typeface="Lato"/>
                <a:ea typeface="Lato"/>
                <a:cs typeface="Lato"/>
                <a:sym typeface="Lato"/>
              </a:defRPr>
            </a:lvl5pPr>
            <a:lvl6pPr marL="0" marR="0" lvl="5" indent="0" algn="r" rtl="0">
              <a:spcBef>
                <a:spcPts val="0"/>
              </a:spcBef>
              <a:buNone/>
              <a:defRPr sz="1200" b="1">
                <a:solidFill>
                  <a:srgbClr val="C00000"/>
                </a:solidFill>
                <a:latin typeface="Lato"/>
                <a:ea typeface="Lato"/>
                <a:cs typeface="Lato"/>
                <a:sym typeface="Lato"/>
              </a:defRPr>
            </a:lvl6pPr>
            <a:lvl7pPr marL="0" marR="0" lvl="6" indent="0" algn="r" rtl="0">
              <a:spcBef>
                <a:spcPts val="0"/>
              </a:spcBef>
              <a:buNone/>
              <a:defRPr sz="1200" b="1">
                <a:solidFill>
                  <a:srgbClr val="C00000"/>
                </a:solidFill>
                <a:latin typeface="Lato"/>
                <a:ea typeface="Lato"/>
                <a:cs typeface="Lato"/>
                <a:sym typeface="Lato"/>
              </a:defRPr>
            </a:lvl7pPr>
            <a:lvl8pPr marL="0" marR="0" lvl="7" indent="0" algn="r" rtl="0">
              <a:spcBef>
                <a:spcPts val="0"/>
              </a:spcBef>
              <a:buNone/>
              <a:defRPr sz="1200" b="1">
                <a:solidFill>
                  <a:srgbClr val="C00000"/>
                </a:solidFill>
                <a:latin typeface="Lato"/>
                <a:ea typeface="Lato"/>
                <a:cs typeface="Lato"/>
                <a:sym typeface="Lato"/>
              </a:defRPr>
            </a:lvl8pPr>
            <a:lvl9pPr marL="0" marR="0" lvl="8" indent="0" algn="r" rtl="0">
              <a:spcBef>
                <a:spcPts val="0"/>
              </a:spcBef>
              <a:buNone/>
              <a:defRPr sz="12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34"/>
          <p:cNvSpPr txBox="1">
            <a:spLocks noGrp="1"/>
          </p:cNvSpPr>
          <p:nvPr>
            <p:ph type="title"/>
          </p:nvPr>
        </p:nvSpPr>
        <p:spPr>
          <a:xfrm>
            <a:off x="2380488" y="2365248"/>
            <a:ext cx="4383024" cy="2127504"/>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4800"/>
              <a:buFont typeface="Lato"/>
              <a:buNone/>
              <a:defRPr sz="4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1"/>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156" name="Google Shape;156;p11"/>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Lato"/>
                <a:ea typeface="Lato"/>
                <a:cs typeface="Lato"/>
                <a:sym typeface="Lato"/>
              </a:rPr>
              <a:t>2. Sơ đồ thực thể liên kết</a:t>
            </a:r>
            <a:endParaRPr>
              <a:latin typeface="Lato"/>
              <a:ea typeface="Lato"/>
              <a:cs typeface="Lato"/>
              <a:sym typeface="Lato"/>
            </a:endParaRPr>
          </a:p>
        </p:txBody>
      </p:sp>
      <p:pic>
        <p:nvPicPr>
          <p:cNvPr id="157" name="Google Shape;157;p11"/>
          <p:cNvPicPr preferRelativeResize="0"/>
          <p:nvPr/>
        </p:nvPicPr>
        <p:blipFill>
          <a:blip r:embed="rId3">
            <a:alphaModFix/>
          </a:blip>
          <a:stretch>
            <a:fillRect/>
          </a:stretch>
        </p:blipFill>
        <p:spPr>
          <a:xfrm>
            <a:off x="5431275" y="857550"/>
            <a:ext cx="3658700" cy="3341700"/>
          </a:xfrm>
          <a:prstGeom prst="rect">
            <a:avLst/>
          </a:prstGeom>
          <a:noFill/>
          <a:ln>
            <a:noFill/>
          </a:ln>
        </p:spPr>
      </p:pic>
      <p:pic>
        <p:nvPicPr>
          <p:cNvPr id="158" name="Google Shape;158;p11"/>
          <p:cNvPicPr preferRelativeResize="0"/>
          <p:nvPr/>
        </p:nvPicPr>
        <p:blipFill>
          <a:blip r:embed="rId4">
            <a:alphaModFix/>
          </a:blip>
          <a:stretch>
            <a:fillRect/>
          </a:stretch>
        </p:blipFill>
        <p:spPr>
          <a:xfrm>
            <a:off x="2674100" y="3574525"/>
            <a:ext cx="3485551" cy="2676850"/>
          </a:xfrm>
          <a:prstGeom prst="rect">
            <a:avLst/>
          </a:prstGeom>
          <a:noFill/>
          <a:ln>
            <a:noFill/>
          </a:ln>
        </p:spPr>
      </p:pic>
      <p:pic>
        <p:nvPicPr>
          <p:cNvPr id="159" name="Google Shape;159;p11"/>
          <p:cNvPicPr preferRelativeResize="0"/>
          <p:nvPr/>
        </p:nvPicPr>
        <p:blipFill>
          <a:blip r:embed="rId5">
            <a:alphaModFix/>
          </a:blip>
          <a:stretch>
            <a:fillRect/>
          </a:stretch>
        </p:blipFill>
        <p:spPr>
          <a:xfrm>
            <a:off x="424225" y="2019302"/>
            <a:ext cx="1609725" cy="281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2"/>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165" name="Google Shape;165;p12"/>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Lato"/>
                <a:ea typeface="Lato"/>
                <a:cs typeface="Lato"/>
                <a:sym typeface="Lato"/>
              </a:rPr>
              <a:t>2. Sơ đồ thực thể liên kết</a:t>
            </a:r>
            <a:endParaRPr>
              <a:latin typeface="Lato"/>
              <a:ea typeface="Lato"/>
              <a:cs typeface="Lato"/>
              <a:sym typeface="Lato"/>
            </a:endParaRPr>
          </a:p>
        </p:txBody>
      </p:sp>
      <p:pic>
        <p:nvPicPr>
          <p:cNvPr id="166" name="Google Shape;166;p12"/>
          <p:cNvPicPr preferRelativeResize="0"/>
          <p:nvPr/>
        </p:nvPicPr>
        <p:blipFill>
          <a:blip r:embed="rId3">
            <a:alphaModFix/>
          </a:blip>
          <a:stretch>
            <a:fillRect/>
          </a:stretch>
        </p:blipFill>
        <p:spPr>
          <a:xfrm>
            <a:off x="2717875" y="1690690"/>
            <a:ext cx="5610225" cy="3476625"/>
          </a:xfrm>
          <a:prstGeom prst="rect">
            <a:avLst/>
          </a:prstGeom>
          <a:noFill/>
          <a:ln>
            <a:noFill/>
          </a:ln>
        </p:spPr>
      </p:pic>
      <p:pic>
        <p:nvPicPr>
          <p:cNvPr id="167" name="Google Shape;167;p12"/>
          <p:cNvPicPr preferRelativeResize="0"/>
          <p:nvPr/>
        </p:nvPicPr>
        <p:blipFill>
          <a:blip r:embed="rId4">
            <a:alphaModFix/>
          </a:blip>
          <a:stretch>
            <a:fillRect/>
          </a:stretch>
        </p:blipFill>
        <p:spPr>
          <a:xfrm>
            <a:off x="737850" y="1081102"/>
            <a:ext cx="1638300" cy="4695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173" name="Google Shape;173;p13"/>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Lato"/>
                <a:ea typeface="Lato"/>
                <a:cs typeface="Lato"/>
                <a:sym typeface="Lato"/>
              </a:rPr>
              <a:t>2. Sơ đồ thực thể liên kết</a:t>
            </a:r>
            <a:endParaRPr>
              <a:latin typeface="Lato"/>
              <a:ea typeface="Lato"/>
              <a:cs typeface="Lato"/>
              <a:sym typeface="Lato"/>
            </a:endParaRPr>
          </a:p>
        </p:txBody>
      </p:sp>
      <p:pic>
        <p:nvPicPr>
          <p:cNvPr id="4" name="Hình ảnh 3">
            <a:extLst>
              <a:ext uri="{FF2B5EF4-FFF2-40B4-BE49-F238E27FC236}">
                <a16:creationId xmlns:a16="http://schemas.microsoft.com/office/drawing/2014/main" id="{6B67249B-922F-14B2-8B0D-7A4E195B75D7}"/>
              </a:ext>
            </a:extLst>
          </p:cNvPr>
          <p:cNvPicPr>
            <a:picLocks noChangeAspect="1"/>
          </p:cNvPicPr>
          <p:nvPr/>
        </p:nvPicPr>
        <p:blipFill>
          <a:blip r:embed="rId3"/>
          <a:stretch>
            <a:fillRect/>
          </a:stretch>
        </p:blipFill>
        <p:spPr>
          <a:xfrm>
            <a:off x="0" y="1858173"/>
            <a:ext cx="9144000" cy="31416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180" name="Google Shape;180;p22"/>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Lato"/>
                <a:ea typeface="Lato"/>
                <a:cs typeface="Lato"/>
                <a:sym typeface="Lato"/>
              </a:rPr>
              <a:t>3. Cơ sở dữ liệu</a:t>
            </a:r>
            <a:endParaRPr/>
          </a:p>
        </p:txBody>
      </p:sp>
      <p:pic>
        <p:nvPicPr>
          <p:cNvPr id="4" name="Hình ảnh 3">
            <a:extLst>
              <a:ext uri="{FF2B5EF4-FFF2-40B4-BE49-F238E27FC236}">
                <a16:creationId xmlns:a16="http://schemas.microsoft.com/office/drawing/2014/main" id="{7AF1BE7C-DD78-CBE9-1D8D-75DE23FB21E5}"/>
              </a:ext>
            </a:extLst>
          </p:cNvPr>
          <p:cNvPicPr>
            <a:picLocks noChangeAspect="1"/>
          </p:cNvPicPr>
          <p:nvPr/>
        </p:nvPicPr>
        <p:blipFill>
          <a:blip r:embed="rId3"/>
          <a:stretch>
            <a:fillRect/>
          </a:stretch>
        </p:blipFill>
        <p:spPr>
          <a:xfrm>
            <a:off x="155448" y="1199733"/>
            <a:ext cx="8988552" cy="493589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a9cdbd63b0_0_110"/>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243" name="Google Shape;243;g2a9cdbd63b0_0_110"/>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244" name="Google Shape;244;g2a9cdbd63b0_0_110"/>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Form đăng nhập</a:t>
            </a:r>
            <a:endParaRPr sz="1700"/>
          </a:p>
        </p:txBody>
      </p:sp>
      <p:pic>
        <p:nvPicPr>
          <p:cNvPr id="245" name="Google Shape;245;g2a9cdbd63b0_0_110"/>
          <p:cNvPicPr preferRelativeResize="0"/>
          <p:nvPr/>
        </p:nvPicPr>
        <p:blipFill>
          <a:blip r:embed="rId3">
            <a:alphaModFix/>
          </a:blip>
          <a:stretch>
            <a:fillRect/>
          </a:stretch>
        </p:blipFill>
        <p:spPr>
          <a:xfrm>
            <a:off x="954375" y="1185825"/>
            <a:ext cx="7339122" cy="5131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a9cdbd63b0_0_131"/>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267" name="Google Shape;267;g2a9cdbd63b0_0_131"/>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268" name="Google Shape;268;g2a9cdbd63b0_0_131"/>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Form quản lý + thông tin tài khoản</a:t>
            </a:r>
            <a:endParaRPr sz="1700"/>
          </a:p>
        </p:txBody>
      </p:sp>
      <p:pic>
        <p:nvPicPr>
          <p:cNvPr id="269" name="Google Shape;269;g2a9cdbd63b0_0_131"/>
          <p:cNvPicPr preferRelativeResize="0"/>
          <p:nvPr/>
        </p:nvPicPr>
        <p:blipFill>
          <a:blip r:embed="rId3">
            <a:alphaModFix/>
          </a:blip>
          <a:stretch>
            <a:fillRect/>
          </a:stretch>
        </p:blipFill>
        <p:spPr>
          <a:xfrm>
            <a:off x="892700" y="1216675"/>
            <a:ext cx="7706297" cy="51310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a9cdbd63b0_0_177"/>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291" name="Google Shape;291;g2a9cdbd63b0_0_177"/>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292" name="Google Shape;292;g2a9cdbd63b0_0_177"/>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Quản lý + đổi mật khẩu</a:t>
            </a:r>
            <a:endParaRPr sz="1700"/>
          </a:p>
        </p:txBody>
      </p:sp>
      <p:pic>
        <p:nvPicPr>
          <p:cNvPr id="293" name="Google Shape;293;g2a9cdbd63b0_0_177"/>
          <p:cNvPicPr preferRelativeResize="0"/>
          <p:nvPr/>
        </p:nvPicPr>
        <p:blipFill>
          <a:blip r:embed="rId3">
            <a:alphaModFix/>
          </a:blip>
          <a:stretch>
            <a:fillRect/>
          </a:stretch>
        </p:blipFill>
        <p:spPr>
          <a:xfrm>
            <a:off x="615075" y="1206400"/>
            <a:ext cx="7764898" cy="5131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a9cdbd63b0_0_170"/>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17</a:t>
            </a:fld>
            <a:endParaRPr/>
          </a:p>
        </p:txBody>
      </p:sp>
      <p:sp>
        <p:nvSpPr>
          <p:cNvPr id="299" name="Google Shape;299;g2a9cdbd63b0_0_170"/>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300" name="Google Shape;300;g2a9cdbd63b0_0_170"/>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Quản lý + đăng kí tài khoản nhân viên</a:t>
            </a:r>
            <a:endParaRPr sz="1700"/>
          </a:p>
        </p:txBody>
      </p:sp>
      <p:pic>
        <p:nvPicPr>
          <p:cNvPr id="301" name="Google Shape;301;g2a9cdbd63b0_0_170"/>
          <p:cNvPicPr preferRelativeResize="0"/>
          <p:nvPr/>
        </p:nvPicPr>
        <p:blipFill>
          <a:blip r:embed="rId3">
            <a:alphaModFix/>
          </a:blip>
          <a:stretch>
            <a:fillRect/>
          </a:stretch>
        </p:blipFill>
        <p:spPr>
          <a:xfrm>
            <a:off x="604800" y="1136250"/>
            <a:ext cx="7716001" cy="5131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2a9cdbd63b0_0_76"/>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203" name="Google Shape;203;g2a9cdbd63b0_0_76"/>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pic>
        <p:nvPicPr>
          <p:cNvPr id="204" name="Google Shape;204;g2a9cdbd63b0_0_76"/>
          <p:cNvPicPr preferRelativeResize="0"/>
          <p:nvPr/>
        </p:nvPicPr>
        <p:blipFill>
          <a:blip r:embed="rId3">
            <a:alphaModFix/>
          </a:blip>
          <a:stretch>
            <a:fillRect/>
          </a:stretch>
        </p:blipFill>
        <p:spPr>
          <a:xfrm>
            <a:off x="588475" y="1285225"/>
            <a:ext cx="7777349" cy="4969975"/>
          </a:xfrm>
          <a:prstGeom prst="rect">
            <a:avLst/>
          </a:prstGeom>
          <a:noFill/>
          <a:ln>
            <a:noFill/>
          </a:ln>
        </p:spPr>
      </p:pic>
      <p:sp>
        <p:nvSpPr>
          <p:cNvPr id="205" name="Google Shape;205;g2a9cdbd63b0_0_76"/>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Danh sách nhân viên</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a9cdbd63b0_0_222"/>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a:t>
            </a:fld>
            <a:endParaRPr/>
          </a:p>
        </p:txBody>
      </p:sp>
      <p:sp>
        <p:nvSpPr>
          <p:cNvPr id="347" name="Google Shape;347;g2a9cdbd63b0_0_222"/>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348" name="Google Shape;348;g2a9cdbd63b0_0_222"/>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Thêm nhân viên</a:t>
            </a:r>
            <a:endParaRPr sz="1700"/>
          </a:p>
        </p:txBody>
      </p:sp>
      <p:pic>
        <p:nvPicPr>
          <p:cNvPr id="349" name="Google Shape;349;g2a9cdbd63b0_0_222"/>
          <p:cNvPicPr preferRelativeResize="0"/>
          <p:nvPr/>
        </p:nvPicPr>
        <p:blipFill>
          <a:blip r:embed="rId3">
            <a:alphaModFix/>
          </a:blip>
          <a:stretch>
            <a:fillRect/>
          </a:stretch>
        </p:blipFill>
        <p:spPr>
          <a:xfrm>
            <a:off x="152400" y="1288650"/>
            <a:ext cx="8491630" cy="5131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2"/>
          <p:cNvPicPr preferRelativeResize="0"/>
          <p:nvPr/>
        </p:nvPicPr>
        <p:blipFill rotWithShape="1">
          <a:blip r:embed="rId3">
            <a:alphaModFix/>
          </a:blip>
          <a:srcRect/>
          <a:stretch/>
        </p:blipFill>
        <p:spPr>
          <a:xfrm>
            <a:off x="413012" y="398419"/>
            <a:ext cx="2037225" cy="611594"/>
          </a:xfrm>
          <a:prstGeom prst="rect">
            <a:avLst/>
          </a:prstGeom>
          <a:noFill/>
          <a:ln>
            <a:noFill/>
          </a:ln>
        </p:spPr>
      </p:pic>
      <p:sp>
        <p:nvSpPr>
          <p:cNvPr id="85" name="Google Shape;85;p2"/>
          <p:cNvSpPr txBox="1"/>
          <p:nvPr/>
        </p:nvSpPr>
        <p:spPr>
          <a:xfrm>
            <a:off x="133094" y="1864421"/>
            <a:ext cx="7342482" cy="8487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4700"/>
              <a:buFont typeface="Lato"/>
              <a:buNone/>
            </a:pPr>
            <a:r>
              <a:rPr lang="en-US" sz="4700" b="1" i="0" u="none" strike="noStrike" cap="none" dirty="0" err="1">
                <a:solidFill>
                  <a:srgbClr val="C00000"/>
                </a:solidFill>
                <a:latin typeface="Lato"/>
                <a:ea typeface="Lato"/>
                <a:cs typeface="Lato"/>
                <a:sym typeface="Lato"/>
              </a:rPr>
              <a:t>Lập</a:t>
            </a:r>
            <a:r>
              <a:rPr lang="en-US" sz="4700" b="1" i="0" u="none" strike="noStrike" cap="none" dirty="0">
                <a:solidFill>
                  <a:srgbClr val="C00000"/>
                </a:solidFill>
                <a:latin typeface="Lato"/>
                <a:ea typeface="Lato"/>
                <a:cs typeface="Lato"/>
                <a:sym typeface="Lato"/>
              </a:rPr>
              <a:t> </a:t>
            </a:r>
            <a:r>
              <a:rPr lang="en-US" sz="4700" b="1" i="0" u="none" strike="noStrike" cap="none" dirty="0" err="1">
                <a:solidFill>
                  <a:srgbClr val="C00000"/>
                </a:solidFill>
                <a:latin typeface="Lato"/>
                <a:ea typeface="Lato"/>
                <a:cs typeface="Lato"/>
                <a:sym typeface="Lato"/>
              </a:rPr>
              <a:t>trình</a:t>
            </a:r>
            <a:r>
              <a:rPr lang="en-US" sz="4700" b="1" i="0" u="none" strike="noStrike" cap="none" dirty="0">
                <a:solidFill>
                  <a:srgbClr val="C00000"/>
                </a:solidFill>
                <a:latin typeface="Lato"/>
                <a:ea typeface="Lato"/>
                <a:cs typeface="Lato"/>
                <a:sym typeface="Lato"/>
              </a:rPr>
              <a:t> </a:t>
            </a:r>
            <a:r>
              <a:rPr lang="en-US" sz="4700" b="1" i="0" u="none" strike="noStrike" cap="none" dirty="0" err="1">
                <a:solidFill>
                  <a:srgbClr val="C00000"/>
                </a:solidFill>
                <a:latin typeface="Lato"/>
                <a:ea typeface="Lato"/>
                <a:cs typeface="Lato"/>
                <a:sym typeface="Lato"/>
              </a:rPr>
              <a:t>hướng</a:t>
            </a:r>
            <a:r>
              <a:rPr lang="en-US" sz="4700" b="1" i="0" u="none" strike="noStrike" cap="none" dirty="0">
                <a:solidFill>
                  <a:srgbClr val="C00000"/>
                </a:solidFill>
                <a:latin typeface="Lato"/>
                <a:ea typeface="Lato"/>
                <a:cs typeface="Lato"/>
                <a:sym typeface="Lato"/>
              </a:rPr>
              <a:t> </a:t>
            </a:r>
            <a:r>
              <a:rPr lang="en-US" sz="4700" b="1" i="0" u="none" strike="noStrike" cap="none" dirty="0" err="1">
                <a:solidFill>
                  <a:srgbClr val="C00000"/>
                </a:solidFill>
                <a:latin typeface="Lato"/>
                <a:ea typeface="Lato"/>
                <a:cs typeface="Lato"/>
                <a:sym typeface="Lato"/>
              </a:rPr>
              <a:t>đối</a:t>
            </a:r>
            <a:r>
              <a:rPr lang="en-US" sz="4700" b="1" i="0" u="none" strike="noStrike" cap="none" dirty="0">
                <a:solidFill>
                  <a:srgbClr val="C00000"/>
                </a:solidFill>
                <a:latin typeface="Lato"/>
                <a:ea typeface="Lato"/>
                <a:cs typeface="Lato"/>
                <a:sym typeface="Lato"/>
              </a:rPr>
              <a:t> </a:t>
            </a:r>
            <a:r>
              <a:rPr lang="en-US" sz="4700" b="1" i="0" u="none" strike="noStrike" cap="none" dirty="0" err="1">
                <a:solidFill>
                  <a:srgbClr val="C00000"/>
                </a:solidFill>
                <a:latin typeface="Lato"/>
                <a:ea typeface="Lato"/>
                <a:cs typeface="Lato"/>
                <a:sym typeface="Lato"/>
              </a:rPr>
              <a:t>tượng</a:t>
            </a:r>
            <a:endParaRPr sz="4700" b="1" i="0" u="none" strike="noStrike" cap="none" dirty="0">
              <a:solidFill>
                <a:srgbClr val="C00000"/>
              </a:solidFill>
              <a:latin typeface="Lato"/>
              <a:ea typeface="Lato"/>
              <a:cs typeface="Lato"/>
              <a:sym typeface="Lato"/>
            </a:endParaRPr>
          </a:p>
        </p:txBody>
      </p:sp>
      <p:sp>
        <p:nvSpPr>
          <p:cNvPr id="86" name="Google Shape;86;p2"/>
          <p:cNvSpPr txBox="1"/>
          <p:nvPr/>
        </p:nvSpPr>
        <p:spPr>
          <a:xfrm>
            <a:off x="1933902" y="2713213"/>
            <a:ext cx="7342482" cy="848793"/>
          </a:xfrm>
          <a:prstGeom prst="rect">
            <a:avLst/>
          </a:prstGeom>
          <a:noFill/>
          <a:ln>
            <a:noFill/>
          </a:ln>
        </p:spPr>
        <p:txBody>
          <a:bodyPr spcFirstLastPara="1" wrap="square" lIns="91425" tIns="45700" rIns="91425" bIns="45700" anchor="t" anchorCtr="0">
            <a:noAutofit/>
          </a:bodyPr>
          <a:lstStyle/>
          <a:p>
            <a:pPr>
              <a:lnSpc>
                <a:spcPct val="90000"/>
              </a:lnSpc>
              <a:buClr>
                <a:srgbClr val="C00000"/>
              </a:buClr>
              <a:buSzPts val="2800"/>
            </a:pPr>
            <a:r>
              <a:rPr lang="en-US" sz="3600" b="1" dirty="0" err="1">
                <a:solidFill>
                  <a:schemeClr val="tx1"/>
                </a:solidFill>
                <a:latin typeface="Lato"/>
                <a:ea typeface="Lato"/>
                <a:cs typeface="Lato"/>
                <a:sym typeface="Lato"/>
              </a:rPr>
              <a:t>Chủ</a:t>
            </a:r>
            <a:r>
              <a:rPr lang="en-US" sz="3600" b="1" dirty="0">
                <a:solidFill>
                  <a:schemeClr val="tx1"/>
                </a:solidFill>
                <a:latin typeface="Lato"/>
                <a:ea typeface="Lato"/>
                <a:cs typeface="Lato"/>
                <a:sym typeface="Lato"/>
              </a:rPr>
              <a:t> </a:t>
            </a:r>
            <a:r>
              <a:rPr lang="en-US" sz="3600" b="1" dirty="0" err="1">
                <a:solidFill>
                  <a:schemeClr val="tx1"/>
                </a:solidFill>
                <a:latin typeface="Lato"/>
                <a:ea typeface="Lato"/>
                <a:cs typeface="Lato"/>
                <a:sym typeface="Lato"/>
              </a:rPr>
              <a:t>đề</a:t>
            </a:r>
            <a:r>
              <a:rPr lang="en-US" sz="3600" b="1" dirty="0">
                <a:solidFill>
                  <a:schemeClr val="tx1"/>
                </a:solidFill>
                <a:latin typeface="Lato"/>
                <a:ea typeface="Lato"/>
                <a:cs typeface="Lato"/>
                <a:sym typeface="Lato"/>
              </a:rPr>
              <a:t>: </a:t>
            </a:r>
            <a:r>
              <a:rPr lang="en-US" sz="3600" b="1" dirty="0" err="1">
                <a:solidFill>
                  <a:schemeClr val="tx1"/>
                </a:solidFill>
                <a:latin typeface="Lato"/>
                <a:ea typeface="Lato"/>
                <a:cs typeface="Lato"/>
                <a:sym typeface="Lato"/>
              </a:rPr>
              <a:t>Quản</a:t>
            </a:r>
            <a:r>
              <a:rPr lang="en-US" sz="3600" b="1" dirty="0">
                <a:solidFill>
                  <a:schemeClr val="tx1"/>
                </a:solidFill>
                <a:latin typeface="Lato"/>
                <a:ea typeface="Lato"/>
                <a:cs typeface="Lato"/>
                <a:sym typeface="Lato"/>
              </a:rPr>
              <a:t> </a:t>
            </a:r>
            <a:r>
              <a:rPr lang="en-US" sz="3600" b="1" dirty="0" err="1">
                <a:solidFill>
                  <a:schemeClr val="tx1"/>
                </a:solidFill>
                <a:latin typeface="Lato"/>
                <a:ea typeface="Lato"/>
                <a:cs typeface="Lato"/>
                <a:sym typeface="Lato"/>
              </a:rPr>
              <a:t>lí</a:t>
            </a:r>
            <a:r>
              <a:rPr lang="en-US" sz="3600" b="1" dirty="0">
                <a:solidFill>
                  <a:schemeClr val="tx1"/>
                </a:solidFill>
                <a:latin typeface="Lato"/>
                <a:ea typeface="Lato"/>
                <a:cs typeface="Lato"/>
                <a:sym typeface="Lato"/>
              </a:rPr>
              <a:t> </a:t>
            </a:r>
            <a:r>
              <a:rPr lang="en-US" sz="3600" b="1" dirty="0" err="1">
                <a:solidFill>
                  <a:schemeClr val="tx1"/>
                </a:solidFill>
                <a:latin typeface="Lato"/>
                <a:ea typeface="Lato"/>
                <a:cs typeface="Lato"/>
                <a:sym typeface="Lato"/>
              </a:rPr>
              <a:t>nhà</a:t>
            </a:r>
            <a:r>
              <a:rPr lang="en-US" sz="3600" b="1" dirty="0">
                <a:solidFill>
                  <a:schemeClr val="tx1"/>
                </a:solidFill>
                <a:latin typeface="Lato"/>
                <a:ea typeface="Lato"/>
                <a:cs typeface="Lato"/>
                <a:sym typeface="Lato"/>
              </a:rPr>
              <a:t> </a:t>
            </a:r>
            <a:r>
              <a:rPr lang="en-US" sz="3600" b="1" dirty="0" err="1">
                <a:solidFill>
                  <a:schemeClr val="tx1"/>
                </a:solidFill>
                <a:latin typeface="Lato"/>
                <a:ea typeface="Lato"/>
                <a:cs typeface="Lato"/>
                <a:sym typeface="Lato"/>
              </a:rPr>
              <a:t>gửi</a:t>
            </a:r>
            <a:r>
              <a:rPr lang="en-US" sz="3600" b="1" dirty="0">
                <a:solidFill>
                  <a:schemeClr val="tx1"/>
                </a:solidFill>
                <a:latin typeface="Lato"/>
                <a:ea typeface="Lato"/>
                <a:cs typeface="Lato"/>
                <a:sym typeface="Lato"/>
              </a:rPr>
              <a:t> </a:t>
            </a:r>
            <a:r>
              <a:rPr lang="en-US" sz="3600" b="1" dirty="0" err="1">
                <a:solidFill>
                  <a:schemeClr val="tx1"/>
                </a:solidFill>
                <a:latin typeface="Lato"/>
                <a:ea typeface="Lato"/>
                <a:cs typeface="Lato"/>
                <a:sym typeface="Lato"/>
              </a:rPr>
              <a:t>xe</a:t>
            </a:r>
            <a:endParaRPr lang="en-US" sz="3600" b="1" i="0" u="none" strike="noStrike" cap="none" dirty="0">
              <a:solidFill>
                <a:schemeClr val="tx1"/>
              </a:solidFill>
              <a:latin typeface="Lato"/>
              <a:ea typeface="Lato"/>
              <a:cs typeface="Lato"/>
              <a:sym typeface="Lato"/>
            </a:endParaRPr>
          </a:p>
          <a:p>
            <a:pPr marL="0" marR="0" lvl="0" indent="0" algn="l" rtl="0">
              <a:lnSpc>
                <a:spcPct val="90000"/>
              </a:lnSpc>
              <a:spcBef>
                <a:spcPts val="0"/>
              </a:spcBef>
              <a:spcAft>
                <a:spcPts val="0"/>
              </a:spcAft>
              <a:buClr>
                <a:srgbClr val="C00000"/>
              </a:buClr>
              <a:buSzPts val="2800"/>
              <a:buFont typeface="Lato"/>
              <a:buNone/>
            </a:pPr>
            <a:endParaRPr sz="3600" b="0" i="0" u="none" strike="noStrike" cap="none" dirty="0">
              <a:solidFill>
                <a:schemeClr val="tx1"/>
              </a:solidFill>
              <a:latin typeface="Lato"/>
              <a:ea typeface="Lato"/>
              <a:cs typeface="Lato"/>
              <a:sym typeface="Lato"/>
            </a:endParaRPr>
          </a:p>
          <a:p>
            <a:pPr marL="0" marR="0" lvl="0" indent="0" algn="l" rtl="0">
              <a:lnSpc>
                <a:spcPct val="90000"/>
              </a:lnSpc>
              <a:spcBef>
                <a:spcPts val="0"/>
              </a:spcBef>
              <a:spcAft>
                <a:spcPts val="0"/>
              </a:spcAft>
              <a:buClr>
                <a:srgbClr val="C00000"/>
              </a:buClr>
              <a:buSzPts val="2800"/>
              <a:buFont typeface="Lato"/>
              <a:buNone/>
            </a:pPr>
            <a:endParaRPr sz="3600" b="0" i="0" u="none" strike="noStrike" cap="none" dirty="0">
              <a:solidFill>
                <a:schemeClr val="tx1"/>
              </a:solidFill>
              <a:latin typeface="Lato"/>
              <a:ea typeface="Lato"/>
              <a:cs typeface="Lato"/>
              <a:sym typeface="Lato"/>
            </a:endParaRPr>
          </a:p>
        </p:txBody>
      </p:sp>
      <p:sp>
        <p:nvSpPr>
          <p:cNvPr id="6" name="Google Shape;86;p2"/>
          <p:cNvSpPr txBox="1"/>
          <p:nvPr/>
        </p:nvSpPr>
        <p:spPr>
          <a:xfrm>
            <a:off x="410457" y="3412716"/>
            <a:ext cx="8227135" cy="848793"/>
          </a:xfrm>
          <a:prstGeom prst="rect">
            <a:avLst/>
          </a:prstGeom>
          <a:noFill/>
          <a:ln>
            <a:noFill/>
          </a:ln>
        </p:spPr>
        <p:txBody>
          <a:bodyPr spcFirstLastPara="1" wrap="square" lIns="91425" tIns="45700" rIns="91425" bIns="45700" anchor="t" anchorCtr="0">
            <a:noAutofit/>
          </a:bodyPr>
          <a:lstStyle/>
          <a:p>
            <a:pPr>
              <a:lnSpc>
                <a:spcPct val="90000"/>
              </a:lnSpc>
              <a:buClr>
                <a:srgbClr val="C00000"/>
              </a:buClr>
              <a:buSzPts val="2800"/>
            </a:pPr>
            <a:r>
              <a:rPr lang="en-US" sz="2800" dirty="0" err="1">
                <a:solidFill>
                  <a:schemeClr val="tx1"/>
                </a:solidFill>
                <a:latin typeface="Lato"/>
                <a:ea typeface="Lato"/>
                <a:cs typeface="Lato"/>
                <a:sym typeface="Lato"/>
              </a:rPr>
              <a:t>Bài</a:t>
            </a:r>
            <a:r>
              <a:rPr lang="en-US" sz="2800" dirty="0">
                <a:solidFill>
                  <a:schemeClr val="tx1"/>
                </a:solidFill>
                <a:latin typeface="Lato"/>
                <a:ea typeface="Lato"/>
                <a:cs typeface="Lato"/>
                <a:sym typeface="Lato"/>
              </a:rPr>
              <a:t> </a:t>
            </a:r>
            <a:r>
              <a:rPr lang="en-US" sz="2800" dirty="0" err="1">
                <a:solidFill>
                  <a:schemeClr val="tx1"/>
                </a:solidFill>
                <a:latin typeface="Lato"/>
                <a:ea typeface="Lato"/>
                <a:cs typeface="Lato"/>
                <a:sym typeface="Lato"/>
              </a:rPr>
              <a:t>thuyết</a:t>
            </a:r>
            <a:r>
              <a:rPr lang="en-US" sz="2800" dirty="0">
                <a:solidFill>
                  <a:schemeClr val="tx1"/>
                </a:solidFill>
                <a:latin typeface="Lato"/>
                <a:ea typeface="Lato"/>
                <a:cs typeface="Lato"/>
                <a:sym typeface="Lato"/>
              </a:rPr>
              <a:t> </a:t>
            </a:r>
            <a:r>
              <a:rPr lang="en-US" sz="2800" dirty="0" err="1">
                <a:solidFill>
                  <a:schemeClr val="tx1"/>
                </a:solidFill>
                <a:latin typeface="Lato"/>
                <a:ea typeface="Lato"/>
                <a:cs typeface="Lato"/>
                <a:sym typeface="Lato"/>
              </a:rPr>
              <a:t>trình</a:t>
            </a:r>
            <a:r>
              <a:rPr lang="en-US" sz="2800" dirty="0">
                <a:solidFill>
                  <a:schemeClr val="tx1"/>
                </a:solidFill>
                <a:latin typeface="Lato"/>
                <a:ea typeface="Lato"/>
                <a:cs typeface="Lato"/>
                <a:sym typeface="Lato"/>
              </a:rPr>
              <a:t> </a:t>
            </a:r>
            <a:r>
              <a:rPr lang="en-US" sz="2800" dirty="0" err="1">
                <a:solidFill>
                  <a:schemeClr val="tx1"/>
                </a:solidFill>
                <a:latin typeface="Lato"/>
                <a:ea typeface="Lato"/>
                <a:cs typeface="Lato"/>
                <a:sym typeface="Lato"/>
              </a:rPr>
              <a:t>nhóm</a:t>
            </a:r>
            <a:r>
              <a:rPr lang="en-US" sz="2800" dirty="0">
                <a:solidFill>
                  <a:schemeClr val="tx1"/>
                </a:solidFill>
                <a:latin typeface="Lato"/>
                <a:ea typeface="Lato"/>
                <a:cs typeface="Lato"/>
                <a:sym typeface="Lato"/>
              </a:rPr>
              <a:t> 10</a:t>
            </a:r>
            <a:endParaRPr lang="en-AU" sz="2800" dirty="0">
              <a:solidFill>
                <a:schemeClr val="tx1"/>
              </a:solidFill>
              <a:latin typeface="Lato"/>
              <a:ea typeface="Lato"/>
              <a:cs typeface="Lato"/>
              <a:sym typeface="Lato"/>
            </a:endParaRPr>
          </a:p>
          <a:p>
            <a:pPr marL="0" marR="0" lvl="0" indent="0" algn="l" rtl="0">
              <a:lnSpc>
                <a:spcPct val="90000"/>
              </a:lnSpc>
              <a:spcBef>
                <a:spcPts val="0"/>
              </a:spcBef>
              <a:spcAft>
                <a:spcPts val="0"/>
              </a:spcAft>
              <a:buClr>
                <a:srgbClr val="C00000"/>
              </a:buClr>
              <a:buSzPts val="2800"/>
              <a:buFont typeface="Lato"/>
              <a:buNone/>
            </a:pPr>
            <a:r>
              <a:rPr lang="en-AU" sz="2800" dirty="0" err="1">
                <a:solidFill>
                  <a:schemeClr val="tx1"/>
                </a:solidFill>
                <a:latin typeface="Lato"/>
                <a:ea typeface="Lato"/>
                <a:cs typeface="Lato"/>
                <a:sym typeface="Lato"/>
              </a:rPr>
              <a:t>Thành</a:t>
            </a:r>
            <a:r>
              <a:rPr lang="en-AU" sz="2800" dirty="0">
                <a:solidFill>
                  <a:schemeClr val="tx1"/>
                </a:solidFill>
                <a:latin typeface="Lato"/>
                <a:ea typeface="Lato"/>
                <a:cs typeface="Lato"/>
                <a:sym typeface="Lato"/>
              </a:rPr>
              <a:t> </a:t>
            </a:r>
            <a:r>
              <a:rPr lang="en-AU" sz="2800" dirty="0" err="1">
                <a:solidFill>
                  <a:schemeClr val="tx1"/>
                </a:solidFill>
                <a:latin typeface="Lato"/>
                <a:ea typeface="Lato"/>
                <a:cs typeface="Lato"/>
                <a:sym typeface="Lato"/>
              </a:rPr>
              <a:t>viên</a:t>
            </a:r>
            <a:r>
              <a:rPr lang="en-AU" sz="2800" dirty="0">
                <a:solidFill>
                  <a:schemeClr val="tx1"/>
                </a:solidFill>
                <a:latin typeface="Lato"/>
                <a:ea typeface="Lato"/>
                <a:cs typeface="Lato"/>
                <a:sym typeface="Lato"/>
              </a:rPr>
              <a:t> </a:t>
            </a:r>
            <a:r>
              <a:rPr lang="en-AU" sz="2800" dirty="0" err="1">
                <a:solidFill>
                  <a:schemeClr val="tx1"/>
                </a:solidFill>
                <a:latin typeface="Lato"/>
                <a:ea typeface="Lato"/>
                <a:cs typeface="Lato"/>
                <a:sym typeface="Lato"/>
              </a:rPr>
              <a:t>nhóm</a:t>
            </a:r>
            <a:r>
              <a:rPr lang="en-AU" sz="2800" dirty="0">
                <a:solidFill>
                  <a:schemeClr val="tx1"/>
                </a:solidFill>
                <a:latin typeface="Lato"/>
                <a:ea typeface="Lato"/>
                <a:cs typeface="Lato"/>
                <a:sym typeface="Lato"/>
              </a:rPr>
              <a:t>:   </a:t>
            </a:r>
          </a:p>
          <a:p>
            <a:pPr marL="0" marR="0" lvl="0" indent="0" algn="l" rtl="0">
              <a:lnSpc>
                <a:spcPct val="90000"/>
              </a:lnSpc>
              <a:spcBef>
                <a:spcPts val="0"/>
              </a:spcBef>
              <a:spcAft>
                <a:spcPts val="0"/>
              </a:spcAft>
              <a:buClr>
                <a:srgbClr val="C00000"/>
              </a:buClr>
              <a:buSzPts val="2800"/>
              <a:buFont typeface="Lato"/>
              <a:buNone/>
            </a:pPr>
            <a:r>
              <a:rPr lang="en-AU" sz="2800" dirty="0">
                <a:solidFill>
                  <a:schemeClr val="tx1"/>
                </a:solidFill>
                <a:latin typeface="Lato"/>
                <a:ea typeface="Lato"/>
                <a:cs typeface="Lato"/>
                <a:sym typeface="Lato"/>
              </a:rPr>
              <a:t>		Lê </a:t>
            </a:r>
            <a:r>
              <a:rPr lang="en-AU" sz="2800" dirty="0" err="1">
                <a:solidFill>
                  <a:schemeClr val="tx1"/>
                </a:solidFill>
                <a:latin typeface="Lato"/>
                <a:ea typeface="Lato"/>
                <a:cs typeface="Lato"/>
                <a:sym typeface="Lato"/>
              </a:rPr>
              <a:t>Đình</a:t>
            </a:r>
            <a:r>
              <a:rPr lang="en-AU" sz="2800" dirty="0">
                <a:solidFill>
                  <a:schemeClr val="tx1"/>
                </a:solidFill>
                <a:latin typeface="Lato"/>
                <a:ea typeface="Lato"/>
                <a:cs typeface="Lato"/>
                <a:sym typeface="Lato"/>
              </a:rPr>
              <a:t> </a:t>
            </a:r>
            <a:r>
              <a:rPr lang="en-AU" sz="2800" dirty="0" err="1">
                <a:solidFill>
                  <a:schemeClr val="tx1"/>
                </a:solidFill>
                <a:latin typeface="Lato"/>
                <a:ea typeface="Lato"/>
                <a:cs typeface="Lato"/>
                <a:sym typeface="Lato"/>
              </a:rPr>
              <a:t>Thi</a:t>
            </a:r>
            <a:r>
              <a:rPr lang="en-AU" sz="2800" dirty="0">
                <a:solidFill>
                  <a:schemeClr val="tx1"/>
                </a:solidFill>
                <a:latin typeface="Lato"/>
                <a:ea typeface="Lato"/>
                <a:cs typeface="Lato"/>
                <a:sym typeface="Lato"/>
              </a:rPr>
              <a:t>               20216888</a:t>
            </a:r>
          </a:p>
          <a:p>
            <a:pPr marL="0" marR="0" lvl="0" indent="0" algn="l" rtl="0">
              <a:lnSpc>
                <a:spcPct val="90000"/>
              </a:lnSpc>
              <a:spcBef>
                <a:spcPts val="0"/>
              </a:spcBef>
              <a:spcAft>
                <a:spcPts val="0"/>
              </a:spcAft>
              <a:buClr>
                <a:srgbClr val="C00000"/>
              </a:buClr>
              <a:buSzPts val="2800"/>
              <a:buFont typeface="Lato"/>
              <a:buNone/>
            </a:pPr>
            <a:r>
              <a:rPr lang="en-AU" sz="2800" b="0" i="0" u="none" strike="noStrike" cap="none" dirty="0">
                <a:solidFill>
                  <a:schemeClr val="tx1"/>
                </a:solidFill>
                <a:latin typeface="Lato"/>
                <a:ea typeface="Lato"/>
                <a:cs typeface="Lato"/>
                <a:sym typeface="Lato"/>
              </a:rPr>
              <a:t>	</a:t>
            </a:r>
            <a:r>
              <a:rPr lang="en-AU" sz="2800" dirty="0">
                <a:solidFill>
                  <a:schemeClr val="tx1"/>
                </a:solidFill>
                <a:latin typeface="Lato"/>
                <a:ea typeface="Lato"/>
                <a:cs typeface="Lato"/>
                <a:sym typeface="Lato"/>
              </a:rPr>
              <a:t>	</a:t>
            </a:r>
            <a:r>
              <a:rPr lang="en-AU" sz="2800" b="0" i="0" u="none" strike="noStrike" cap="none" dirty="0" err="1">
                <a:solidFill>
                  <a:schemeClr val="tx1"/>
                </a:solidFill>
                <a:latin typeface="Lato"/>
                <a:ea typeface="Lato"/>
                <a:cs typeface="Lato"/>
                <a:sym typeface="Lato"/>
              </a:rPr>
              <a:t>Dương</a:t>
            </a:r>
            <a:r>
              <a:rPr lang="en-AU" sz="2800" b="0" i="0" u="none" strike="noStrike" cap="none" dirty="0">
                <a:solidFill>
                  <a:schemeClr val="tx1"/>
                </a:solidFill>
                <a:latin typeface="Lato"/>
                <a:ea typeface="Lato"/>
                <a:cs typeface="Lato"/>
                <a:sym typeface="Lato"/>
              </a:rPr>
              <a:t> </a:t>
            </a:r>
            <a:r>
              <a:rPr lang="en-AU" sz="2800" b="0" i="0" u="none" strike="noStrike" cap="none" dirty="0" err="1">
                <a:solidFill>
                  <a:schemeClr val="tx1"/>
                </a:solidFill>
                <a:latin typeface="Lato"/>
                <a:ea typeface="Lato"/>
                <a:cs typeface="Lato"/>
                <a:sym typeface="Lato"/>
              </a:rPr>
              <a:t>Công</a:t>
            </a:r>
            <a:r>
              <a:rPr lang="en-AU" sz="2800" b="0" i="0" u="none" strike="noStrike" cap="none" dirty="0">
                <a:solidFill>
                  <a:schemeClr val="tx1"/>
                </a:solidFill>
                <a:latin typeface="Lato"/>
                <a:ea typeface="Lato"/>
                <a:cs typeface="Lato"/>
                <a:sym typeface="Lato"/>
              </a:rPr>
              <a:t> </a:t>
            </a:r>
            <a:r>
              <a:rPr lang="en-AU" sz="2800" b="0" i="0" u="none" strike="noStrike" cap="none" dirty="0" err="1">
                <a:solidFill>
                  <a:schemeClr val="tx1"/>
                </a:solidFill>
                <a:latin typeface="Lato"/>
                <a:ea typeface="Lato"/>
                <a:cs typeface="Lato"/>
                <a:sym typeface="Lato"/>
              </a:rPr>
              <a:t>Thái</a:t>
            </a:r>
            <a:r>
              <a:rPr lang="en-AU" sz="2800" b="0" i="0" u="none" strike="noStrike" cap="none" dirty="0">
                <a:solidFill>
                  <a:schemeClr val="tx1"/>
                </a:solidFill>
                <a:latin typeface="Lato"/>
                <a:ea typeface="Lato"/>
                <a:cs typeface="Lato"/>
                <a:sym typeface="Lato"/>
              </a:rPr>
              <a:t>    20216883</a:t>
            </a:r>
            <a:r>
              <a:rPr lang="en-AU" sz="2800" b="0" i="0" u="none" strike="noStrike" cap="none" dirty="0">
                <a:solidFill>
                  <a:srgbClr val="C00000"/>
                </a:solidFill>
                <a:latin typeface="Lato"/>
                <a:ea typeface="Lato"/>
                <a:cs typeface="Lato"/>
                <a:sym typeface="Lato"/>
              </a:rPr>
              <a:t>	</a:t>
            </a:r>
            <a:endParaRPr sz="2800" b="0" i="0" u="none" strike="noStrike" cap="none" dirty="0">
              <a:solidFill>
                <a:srgbClr val="C00000"/>
              </a:solidFill>
              <a:latin typeface="Lato"/>
              <a:ea typeface="Lato"/>
              <a:cs typeface="Lato"/>
              <a:sym typeface="Lato"/>
            </a:endParaRPr>
          </a:p>
          <a:p>
            <a:pPr marL="0" marR="0" lvl="0" indent="0" algn="l" rtl="0">
              <a:lnSpc>
                <a:spcPct val="90000"/>
              </a:lnSpc>
              <a:spcBef>
                <a:spcPts val="0"/>
              </a:spcBef>
              <a:spcAft>
                <a:spcPts val="0"/>
              </a:spcAft>
              <a:buClr>
                <a:srgbClr val="C00000"/>
              </a:buClr>
              <a:buSzPts val="2800"/>
              <a:buFont typeface="Lato"/>
              <a:buNone/>
            </a:pPr>
            <a:endParaRPr sz="2800" b="0" i="0" u="none" strike="noStrike" cap="none" dirty="0">
              <a:solidFill>
                <a:srgbClr val="C00000"/>
              </a:solidFill>
              <a:latin typeface="Lato"/>
              <a:ea typeface="Lato"/>
              <a:cs typeface="Lato"/>
              <a:sym typeface="Lato"/>
            </a:endParaRPr>
          </a:p>
          <a:p>
            <a:pPr marL="0" marR="0" lvl="0" indent="0" algn="l" rtl="0">
              <a:lnSpc>
                <a:spcPct val="90000"/>
              </a:lnSpc>
              <a:spcBef>
                <a:spcPts val="0"/>
              </a:spcBef>
              <a:spcAft>
                <a:spcPts val="0"/>
              </a:spcAft>
              <a:buClr>
                <a:srgbClr val="C00000"/>
              </a:buClr>
              <a:buSzPts val="2800"/>
              <a:buFont typeface="Lato"/>
              <a:buNone/>
            </a:pPr>
            <a:endParaRPr sz="2800" b="0" i="0" u="none" strike="noStrike" cap="none" dirty="0">
              <a:solidFill>
                <a:srgbClr val="C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2a9cdbd63b0_0_70"/>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20</a:t>
            </a:fld>
            <a:endParaRPr/>
          </a:p>
        </p:txBody>
      </p:sp>
      <p:sp>
        <p:nvSpPr>
          <p:cNvPr id="211" name="Google Shape;211;g2a9cdbd63b0_0_70"/>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pic>
        <p:nvPicPr>
          <p:cNvPr id="212" name="Google Shape;212;g2a9cdbd63b0_0_70"/>
          <p:cNvPicPr preferRelativeResize="0"/>
          <p:nvPr/>
        </p:nvPicPr>
        <p:blipFill>
          <a:blip r:embed="rId3">
            <a:alphaModFix/>
          </a:blip>
          <a:stretch>
            <a:fillRect/>
          </a:stretch>
        </p:blipFill>
        <p:spPr>
          <a:xfrm>
            <a:off x="728175" y="1184050"/>
            <a:ext cx="7826324" cy="5173999"/>
          </a:xfrm>
          <a:prstGeom prst="rect">
            <a:avLst/>
          </a:prstGeom>
          <a:noFill/>
          <a:ln>
            <a:noFill/>
          </a:ln>
        </p:spPr>
      </p:pic>
      <p:sp>
        <p:nvSpPr>
          <p:cNvPr id="213" name="Google Shape;213;g2a9cdbd63b0_0_70"/>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Danh sách nhà xe</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a9cdbd63b0_0_212"/>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a:t>
            </a:fld>
            <a:endParaRPr/>
          </a:p>
        </p:txBody>
      </p:sp>
      <p:sp>
        <p:nvSpPr>
          <p:cNvPr id="339" name="Google Shape;339;g2a9cdbd63b0_0_212"/>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340" name="Google Shape;340;g2a9cdbd63b0_0_212"/>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Thêm nhà xe</a:t>
            </a:r>
            <a:endParaRPr sz="1700"/>
          </a:p>
        </p:txBody>
      </p:sp>
      <p:pic>
        <p:nvPicPr>
          <p:cNvPr id="341" name="Google Shape;341;g2a9cdbd63b0_0_212"/>
          <p:cNvPicPr preferRelativeResize="0"/>
          <p:nvPr/>
        </p:nvPicPr>
        <p:blipFill>
          <a:blip r:embed="rId3">
            <a:alphaModFix/>
          </a:blip>
          <a:stretch>
            <a:fillRect/>
          </a:stretch>
        </p:blipFill>
        <p:spPr>
          <a:xfrm>
            <a:off x="1273125" y="1710200"/>
            <a:ext cx="6991350" cy="3305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2a9cdbd63b0_0_89"/>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a:t>
            </a:fld>
            <a:endParaRPr/>
          </a:p>
        </p:txBody>
      </p:sp>
      <p:sp>
        <p:nvSpPr>
          <p:cNvPr id="219" name="Google Shape;219;g2a9cdbd63b0_0_89"/>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220" name="Google Shape;220;g2a9cdbd63b0_0_89"/>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Danh sách vé xe</a:t>
            </a:r>
            <a:endParaRPr sz="1700"/>
          </a:p>
        </p:txBody>
      </p:sp>
      <p:pic>
        <p:nvPicPr>
          <p:cNvPr id="221" name="Google Shape;221;g2a9cdbd63b0_0_89"/>
          <p:cNvPicPr preferRelativeResize="0"/>
          <p:nvPr/>
        </p:nvPicPr>
        <p:blipFill>
          <a:blip r:embed="rId3">
            <a:alphaModFix/>
          </a:blip>
          <a:stretch>
            <a:fillRect/>
          </a:stretch>
        </p:blipFill>
        <p:spPr>
          <a:xfrm>
            <a:off x="738475" y="1196125"/>
            <a:ext cx="7751753" cy="51310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a9cdbd63b0_0_58"/>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195" name="Google Shape;195;g2a9cdbd63b0_0_58"/>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pic>
        <p:nvPicPr>
          <p:cNvPr id="196" name="Google Shape;196;g2a9cdbd63b0_0_58"/>
          <p:cNvPicPr preferRelativeResize="0"/>
          <p:nvPr/>
        </p:nvPicPr>
        <p:blipFill>
          <a:blip r:embed="rId3">
            <a:alphaModFix/>
          </a:blip>
          <a:stretch>
            <a:fillRect/>
          </a:stretch>
        </p:blipFill>
        <p:spPr>
          <a:xfrm>
            <a:off x="643413" y="1152000"/>
            <a:ext cx="7857174" cy="5216325"/>
          </a:xfrm>
          <a:prstGeom prst="rect">
            <a:avLst/>
          </a:prstGeom>
          <a:noFill/>
          <a:ln>
            <a:noFill/>
          </a:ln>
        </p:spPr>
      </p:pic>
      <p:sp>
        <p:nvSpPr>
          <p:cNvPr id="197" name="Google Shape;197;g2a9cdbd63b0_0_58"/>
          <p:cNvSpPr txBox="1"/>
          <p:nvPr/>
        </p:nvSpPr>
        <p:spPr>
          <a:xfrm>
            <a:off x="174800" y="750575"/>
            <a:ext cx="73617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Danh sách người dùng</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a9cdbd63b0_0_39"/>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24</a:t>
            </a:fld>
            <a:endParaRPr/>
          </a:p>
        </p:txBody>
      </p:sp>
      <p:sp>
        <p:nvSpPr>
          <p:cNvPr id="187" name="Google Shape;187;g2a9cdbd63b0_0_39"/>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pic>
        <p:nvPicPr>
          <p:cNvPr id="188" name="Google Shape;188;g2a9cdbd63b0_0_39"/>
          <p:cNvPicPr preferRelativeResize="0"/>
          <p:nvPr/>
        </p:nvPicPr>
        <p:blipFill>
          <a:blip r:embed="rId3">
            <a:alphaModFix/>
          </a:blip>
          <a:stretch>
            <a:fillRect/>
          </a:stretch>
        </p:blipFill>
        <p:spPr>
          <a:xfrm>
            <a:off x="468425" y="1250625"/>
            <a:ext cx="7571974" cy="4867101"/>
          </a:xfrm>
          <a:prstGeom prst="rect">
            <a:avLst/>
          </a:prstGeom>
          <a:noFill/>
          <a:ln>
            <a:noFill/>
          </a:ln>
        </p:spPr>
      </p:pic>
      <p:sp>
        <p:nvSpPr>
          <p:cNvPr id="189" name="Google Shape;189;g2a9cdbd63b0_0_39"/>
          <p:cNvSpPr txBox="1"/>
          <p:nvPr/>
        </p:nvSpPr>
        <p:spPr>
          <a:xfrm>
            <a:off x="298175" y="750575"/>
            <a:ext cx="7053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Danh sách chức vụ</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a9cdbd63b0_0_205"/>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25</a:t>
            </a:fld>
            <a:endParaRPr/>
          </a:p>
        </p:txBody>
      </p:sp>
      <p:sp>
        <p:nvSpPr>
          <p:cNvPr id="331" name="Google Shape;331;g2a9cdbd63b0_0_205"/>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332" name="Google Shape;332;g2a9cdbd63b0_0_205"/>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Thêm chức vụ</a:t>
            </a:r>
            <a:endParaRPr sz="1700"/>
          </a:p>
        </p:txBody>
      </p:sp>
      <p:pic>
        <p:nvPicPr>
          <p:cNvPr id="333" name="Google Shape;333;g2a9cdbd63b0_0_205"/>
          <p:cNvPicPr preferRelativeResize="0"/>
          <p:nvPr/>
        </p:nvPicPr>
        <p:blipFill>
          <a:blip r:embed="rId3">
            <a:alphaModFix/>
          </a:blip>
          <a:stretch>
            <a:fillRect/>
          </a:stretch>
        </p:blipFill>
        <p:spPr>
          <a:xfrm>
            <a:off x="1458200" y="1813025"/>
            <a:ext cx="5848350" cy="3800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a9cdbd63b0_0_198"/>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26</a:t>
            </a:fld>
            <a:endParaRPr/>
          </a:p>
        </p:txBody>
      </p:sp>
      <p:sp>
        <p:nvSpPr>
          <p:cNvPr id="323" name="Google Shape;323;g2a9cdbd63b0_0_198"/>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324" name="Google Shape;324;g2a9cdbd63b0_0_198"/>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Quản lí xe</a:t>
            </a:r>
            <a:endParaRPr sz="1700"/>
          </a:p>
        </p:txBody>
      </p:sp>
      <p:pic>
        <p:nvPicPr>
          <p:cNvPr id="325" name="Google Shape;325;g2a9cdbd63b0_0_198"/>
          <p:cNvPicPr preferRelativeResize="0"/>
          <p:nvPr/>
        </p:nvPicPr>
        <p:blipFill>
          <a:blip r:embed="rId3">
            <a:alphaModFix/>
          </a:blip>
          <a:stretch>
            <a:fillRect/>
          </a:stretch>
        </p:blipFill>
        <p:spPr>
          <a:xfrm>
            <a:off x="625375" y="1196100"/>
            <a:ext cx="7706321" cy="51310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a9cdbd63b0_0_18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27</a:t>
            </a:fld>
            <a:endParaRPr/>
          </a:p>
        </p:txBody>
      </p:sp>
      <p:sp>
        <p:nvSpPr>
          <p:cNvPr id="315" name="Google Shape;315;g2a9cdbd63b0_0_18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316" name="Google Shape;316;g2a9cdbd63b0_0_184"/>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Quản lí vé</a:t>
            </a:r>
            <a:endParaRPr sz="1700"/>
          </a:p>
        </p:txBody>
      </p:sp>
      <p:pic>
        <p:nvPicPr>
          <p:cNvPr id="317" name="Google Shape;317;g2a9cdbd63b0_0_184"/>
          <p:cNvPicPr preferRelativeResize="0"/>
          <p:nvPr/>
        </p:nvPicPr>
        <p:blipFill>
          <a:blip r:embed="rId3">
            <a:alphaModFix/>
          </a:blip>
          <a:stretch>
            <a:fillRect/>
          </a:stretch>
        </p:blipFill>
        <p:spPr>
          <a:xfrm>
            <a:off x="680125" y="1239050"/>
            <a:ext cx="7783747" cy="51310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a9cdbd63b0_0_236"/>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28</a:t>
            </a:fld>
            <a:endParaRPr/>
          </a:p>
        </p:txBody>
      </p:sp>
      <p:sp>
        <p:nvSpPr>
          <p:cNvPr id="363" name="Google Shape;363;g2a9cdbd63b0_0_236"/>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364" name="Google Shape;364;g2a9cdbd63b0_0_236"/>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Xử lí sự cố</a:t>
            </a:r>
            <a:endParaRPr sz="1700"/>
          </a:p>
        </p:txBody>
      </p:sp>
      <p:pic>
        <p:nvPicPr>
          <p:cNvPr id="365" name="Google Shape;365;g2a9cdbd63b0_0_236"/>
          <p:cNvPicPr preferRelativeResize="0"/>
          <p:nvPr/>
        </p:nvPicPr>
        <p:blipFill>
          <a:blip r:embed="rId3">
            <a:alphaModFix/>
          </a:blip>
          <a:stretch>
            <a:fillRect/>
          </a:stretch>
        </p:blipFill>
        <p:spPr>
          <a:xfrm>
            <a:off x="645925" y="1288650"/>
            <a:ext cx="7741736" cy="51310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a9cdbd63b0_0_96"/>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29</a:t>
            </a:fld>
            <a:endParaRPr/>
          </a:p>
        </p:txBody>
      </p:sp>
      <p:sp>
        <p:nvSpPr>
          <p:cNvPr id="227" name="Google Shape;227;g2a9cdbd63b0_0_96"/>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228" name="Google Shape;228;g2a9cdbd63b0_0_96"/>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Doanh thu theo ngày</a:t>
            </a:r>
            <a:endParaRPr sz="1700"/>
          </a:p>
        </p:txBody>
      </p:sp>
      <p:pic>
        <p:nvPicPr>
          <p:cNvPr id="229" name="Google Shape;229;g2a9cdbd63b0_0_96"/>
          <p:cNvPicPr preferRelativeResize="0"/>
          <p:nvPr/>
        </p:nvPicPr>
        <p:blipFill>
          <a:blip r:embed="rId3">
            <a:alphaModFix/>
          </a:blip>
          <a:stretch>
            <a:fillRect/>
          </a:stretch>
        </p:blipFill>
        <p:spPr>
          <a:xfrm>
            <a:off x="604800" y="1237250"/>
            <a:ext cx="8066833" cy="51310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a:spLocks noGrp="1"/>
          </p:cNvSpPr>
          <p:nvPr>
            <p:ph type="sldNum" idx="12"/>
          </p:nvPr>
        </p:nvSpPr>
        <p:spPr>
          <a:xfrm>
            <a:off x="6867383" y="6492878"/>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92" name="Google Shape;92;p3"/>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Lato"/>
                <a:ea typeface="Lato"/>
                <a:cs typeface="Lato"/>
                <a:sym typeface="Lato"/>
              </a:rPr>
              <a:t>Mục lục trình bày</a:t>
            </a:r>
            <a:endParaRPr/>
          </a:p>
        </p:txBody>
      </p:sp>
      <p:sp>
        <p:nvSpPr>
          <p:cNvPr id="93" name="Google Shape;93;p3"/>
          <p:cNvSpPr txBox="1"/>
          <p:nvPr/>
        </p:nvSpPr>
        <p:spPr>
          <a:xfrm>
            <a:off x="387145" y="1450258"/>
            <a:ext cx="4463845" cy="52322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Calibri"/>
              <a:buAutoNum type="arabicPeriod"/>
            </a:pPr>
            <a:r>
              <a:rPr lang="en-US" sz="2800" b="0" i="0" u="none" strike="noStrike" cap="none">
                <a:solidFill>
                  <a:schemeClr val="dk1"/>
                </a:solidFill>
                <a:latin typeface="Calibri"/>
                <a:ea typeface="Calibri"/>
                <a:cs typeface="Calibri"/>
                <a:sym typeface="Calibri"/>
              </a:rPr>
              <a:t>Sơ đồ phân rã chức năng</a:t>
            </a:r>
            <a:endParaRPr/>
          </a:p>
        </p:txBody>
      </p:sp>
      <p:sp>
        <p:nvSpPr>
          <p:cNvPr id="94" name="Google Shape;94;p3"/>
          <p:cNvSpPr txBox="1"/>
          <p:nvPr/>
        </p:nvSpPr>
        <p:spPr>
          <a:xfrm>
            <a:off x="387144" y="2077064"/>
            <a:ext cx="4463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chemeClr val="dk1"/>
                </a:solidFill>
                <a:latin typeface="Calibri"/>
                <a:ea typeface="Calibri"/>
                <a:cs typeface="Calibri"/>
                <a:sym typeface="Calibri"/>
              </a:rPr>
              <a:t>2. Sơ đồ thực thể liên kết</a:t>
            </a:r>
            <a:endParaRPr sz="2800">
              <a:solidFill>
                <a:schemeClr val="dk1"/>
              </a:solidFill>
              <a:latin typeface="Calibri"/>
              <a:ea typeface="Calibri"/>
              <a:cs typeface="Calibri"/>
              <a:sym typeface="Calibri"/>
            </a:endParaRPr>
          </a:p>
        </p:txBody>
      </p:sp>
      <p:sp>
        <p:nvSpPr>
          <p:cNvPr id="95" name="Google Shape;95;p3"/>
          <p:cNvSpPr txBox="1"/>
          <p:nvPr/>
        </p:nvSpPr>
        <p:spPr>
          <a:xfrm>
            <a:off x="387143" y="2691579"/>
            <a:ext cx="4463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3. Sơ đồ cơ sở dữ liệu</a:t>
            </a:r>
            <a:endParaRPr sz="2800">
              <a:solidFill>
                <a:schemeClr val="dk1"/>
              </a:solidFill>
              <a:latin typeface="Calibri"/>
              <a:ea typeface="Calibri"/>
              <a:cs typeface="Calibri"/>
              <a:sym typeface="Calibri"/>
            </a:endParaRPr>
          </a:p>
        </p:txBody>
      </p:sp>
      <p:sp>
        <p:nvSpPr>
          <p:cNvPr id="96" name="Google Shape;96;p3"/>
          <p:cNvSpPr txBox="1"/>
          <p:nvPr/>
        </p:nvSpPr>
        <p:spPr>
          <a:xfrm>
            <a:off x="387142" y="3318385"/>
            <a:ext cx="4463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4. Giao diện</a:t>
            </a:r>
            <a:endParaRPr sz="2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2a9cdbd63b0_0_103"/>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30</a:t>
            </a:fld>
            <a:endParaRPr/>
          </a:p>
        </p:txBody>
      </p:sp>
      <p:sp>
        <p:nvSpPr>
          <p:cNvPr id="235" name="Google Shape;235;g2a9cdbd63b0_0_103"/>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236" name="Google Shape;236;g2a9cdbd63b0_0_103"/>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Doanh thu theo tháng</a:t>
            </a:r>
            <a:endParaRPr sz="1700"/>
          </a:p>
        </p:txBody>
      </p:sp>
      <p:pic>
        <p:nvPicPr>
          <p:cNvPr id="237" name="Google Shape;237;g2a9cdbd63b0_0_103"/>
          <p:cNvPicPr preferRelativeResize="0"/>
          <p:nvPr/>
        </p:nvPicPr>
        <p:blipFill>
          <a:blip r:embed="rId3">
            <a:alphaModFix/>
          </a:blip>
          <a:stretch>
            <a:fillRect/>
          </a:stretch>
        </p:blipFill>
        <p:spPr>
          <a:xfrm>
            <a:off x="779600" y="1216675"/>
            <a:ext cx="7774359" cy="51310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2a9cdbd63b0_0_156"/>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31</a:t>
            </a:fld>
            <a:endParaRPr/>
          </a:p>
        </p:txBody>
      </p:sp>
      <p:sp>
        <p:nvSpPr>
          <p:cNvPr id="307" name="Google Shape;307;g2a9cdbd63b0_0_156"/>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308" name="Google Shape;308;g2a9cdbd63b0_0_156"/>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Báo cáo lương nhân viên</a:t>
            </a:r>
            <a:endParaRPr sz="1700"/>
          </a:p>
        </p:txBody>
      </p:sp>
      <p:pic>
        <p:nvPicPr>
          <p:cNvPr id="309" name="Google Shape;309;g2a9cdbd63b0_0_156"/>
          <p:cNvPicPr preferRelativeResize="0"/>
          <p:nvPr/>
        </p:nvPicPr>
        <p:blipFill>
          <a:blip r:embed="rId3">
            <a:alphaModFix/>
          </a:blip>
          <a:stretch>
            <a:fillRect/>
          </a:stretch>
        </p:blipFill>
        <p:spPr>
          <a:xfrm>
            <a:off x="643100" y="1288650"/>
            <a:ext cx="7615425" cy="5024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a9cdbd63b0_0_229"/>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32</a:t>
            </a:fld>
            <a:endParaRPr/>
          </a:p>
        </p:txBody>
      </p:sp>
      <p:sp>
        <p:nvSpPr>
          <p:cNvPr id="355" name="Google Shape;355;g2a9cdbd63b0_0_229"/>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356" name="Google Shape;356;g2a9cdbd63b0_0_229"/>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Thống kê sự cố</a:t>
            </a:r>
            <a:endParaRPr sz="1700"/>
          </a:p>
        </p:txBody>
      </p:sp>
      <p:pic>
        <p:nvPicPr>
          <p:cNvPr id="2" name="Picture 1"/>
          <p:cNvPicPr>
            <a:picLocks noChangeAspect="1"/>
          </p:cNvPicPr>
          <p:nvPr/>
        </p:nvPicPr>
        <p:blipFill>
          <a:blip r:embed="rId3"/>
          <a:stretch>
            <a:fillRect/>
          </a:stretch>
        </p:blipFill>
        <p:spPr>
          <a:xfrm>
            <a:off x="740125" y="1136250"/>
            <a:ext cx="7663803" cy="508895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a9cdbd63b0_0_117"/>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a:t>
            </a:fld>
            <a:endParaRPr/>
          </a:p>
        </p:txBody>
      </p:sp>
      <p:sp>
        <p:nvSpPr>
          <p:cNvPr id="251" name="Google Shape;251;g2a9cdbd63b0_0_117"/>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252" name="Google Shape;252;g2a9cdbd63b0_0_117"/>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Form khách hàng + thông tin khách hàng</a:t>
            </a:r>
            <a:endParaRPr sz="1700"/>
          </a:p>
        </p:txBody>
      </p:sp>
      <p:pic>
        <p:nvPicPr>
          <p:cNvPr id="253" name="Google Shape;253;g2a9cdbd63b0_0_117"/>
          <p:cNvPicPr preferRelativeResize="0"/>
          <p:nvPr/>
        </p:nvPicPr>
        <p:blipFill>
          <a:blip r:embed="rId3">
            <a:alphaModFix/>
          </a:blip>
          <a:stretch>
            <a:fillRect/>
          </a:stretch>
        </p:blipFill>
        <p:spPr>
          <a:xfrm>
            <a:off x="712313" y="1185825"/>
            <a:ext cx="7719376" cy="51310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2a9cdbd63b0_0_138"/>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a:t>
            </a:fld>
            <a:endParaRPr/>
          </a:p>
        </p:txBody>
      </p:sp>
      <p:sp>
        <p:nvSpPr>
          <p:cNvPr id="275" name="Google Shape;275;g2a9cdbd63b0_0_138"/>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276" name="Google Shape;276;g2a9cdbd63b0_0_138"/>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Khách hàng đổi mật khẩu</a:t>
            </a:r>
            <a:endParaRPr sz="1700"/>
          </a:p>
        </p:txBody>
      </p:sp>
      <p:pic>
        <p:nvPicPr>
          <p:cNvPr id="277" name="Google Shape;277;g2a9cdbd63b0_0_138"/>
          <p:cNvPicPr preferRelativeResize="0"/>
          <p:nvPr/>
        </p:nvPicPr>
        <p:blipFill>
          <a:blip r:embed="rId3">
            <a:alphaModFix/>
          </a:blip>
          <a:stretch>
            <a:fillRect/>
          </a:stretch>
        </p:blipFill>
        <p:spPr>
          <a:xfrm>
            <a:off x="800150" y="1288650"/>
            <a:ext cx="7712748" cy="513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2a9cdbd63b0_0_12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a:t>
            </a:fld>
            <a:endParaRPr/>
          </a:p>
        </p:txBody>
      </p:sp>
      <p:sp>
        <p:nvSpPr>
          <p:cNvPr id="259" name="Google Shape;259;g2a9cdbd63b0_0_12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260" name="Google Shape;260;g2a9cdbd63b0_0_124"/>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Form nhân viên + thông tin tài khoản</a:t>
            </a:r>
            <a:endParaRPr sz="1700"/>
          </a:p>
        </p:txBody>
      </p:sp>
      <p:pic>
        <p:nvPicPr>
          <p:cNvPr id="261" name="Google Shape;261;g2a9cdbd63b0_0_124"/>
          <p:cNvPicPr preferRelativeResize="0"/>
          <p:nvPr/>
        </p:nvPicPr>
        <p:blipFill>
          <a:blip r:embed="rId3">
            <a:alphaModFix/>
          </a:blip>
          <a:stretch>
            <a:fillRect/>
          </a:stretch>
        </p:blipFill>
        <p:spPr>
          <a:xfrm>
            <a:off x="697350" y="1136250"/>
            <a:ext cx="7850932" cy="51310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a9cdbd63b0_0_163"/>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a:t>
            </a:fld>
            <a:endParaRPr/>
          </a:p>
        </p:txBody>
      </p:sp>
      <p:sp>
        <p:nvSpPr>
          <p:cNvPr id="283" name="Google Shape;283;g2a9cdbd63b0_0_163"/>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4.Giao diện</a:t>
            </a:r>
            <a:endParaRPr/>
          </a:p>
        </p:txBody>
      </p:sp>
      <p:sp>
        <p:nvSpPr>
          <p:cNvPr id="284" name="Google Shape;284;g2a9cdbd63b0_0_163"/>
          <p:cNvSpPr txBox="1"/>
          <p:nvPr/>
        </p:nvSpPr>
        <p:spPr>
          <a:xfrm>
            <a:off x="236475" y="771150"/>
            <a:ext cx="5840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Nhân viên đổi mật khẩu</a:t>
            </a:r>
            <a:endParaRPr sz="1700"/>
          </a:p>
        </p:txBody>
      </p:sp>
      <p:pic>
        <p:nvPicPr>
          <p:cNvPr id="285" name="Google Shape;285;g2a9cdbd63b0_0_163"/>
          <p:cNvPicPr preferRelativeResize="0"/>
          <p:nvPr/>
        </p:nvPicPr>
        <p:blipFill>
          <a:blip r:embed="rId3">
            <a:alphaModFix/>
          </a:blip>
          <a:stretch>
            <a:fillRect/>
          </a:stretch>
        </p:blipFill>
        <p:spPr>
          <a:xfrm>
            <a:off x="573950" y="1288650"/>
            <a:ext cx="7858581" cy="51310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4"/>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a:t>
            </a:fld>
            <a:endParaRPr/>
          </a:p>
        </p:txBody>
      </p:sp>
      <p:sp>
        <p:nvSpPr>
          <p:cNvPr id="371" name="Google Shape;371;p24"/>
          <p:cNvSpPr txBox="1"/>
          <p:nvPr/>
        </p:nvSpPr>
        <p:spPr>
          <a:xfrm>
            <a:off x="4181094" y="3021991"/>
            <a:ext cx="4197975" cy="81401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4800"/>
              <a:buFont typeface="Lato"/>
              <a:buNone/>
            </a:pPr>
            <a:r>
              <a:rPr lang="en-US" sz="4800" b="1">
                <a:solidFill>
                  <a:srgbClr val="C00000"/>
                </a:solidFill>
                <a:latin typeface="Lato"/>
                <a:ea typeface="Lato"/>
                <a:cs typeface="Lato"/>
                <a:sym typeface="Lato"/>
              </a:rPr>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5"/>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sp>
        <p:nvSpPr>
          <p:cNvPr id="102" name="Google Shape;102;p5"/>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lt1"/>
              </a:buClr>
              <a:buSzPts val="2800"/>
              <a:buFont typeface="Lato"/>
              <a:buAutoNum type="arabicPeriod"/>
            </a:pPr>
            <a:r>
              <a:rPr lang="en-US">
                <a:latin typeface="Lato"/>
                <a:ea typeface="Lato"/>
                <a:cs typeface="Lato"/>
                <a:sym typeface="Lato"/>
              </a:rPr>
              <a:t>Sơ đồ phân rã chức năng</a:t>
            </a:r>
            <a:endParaRPr>
              <a:latin typeface="Lato"/>
              <a:ea typeface="Lato"/>
              <a:cs typeface="Lato"/>
              <a:sym typeface="Lato"/>
            </a:endParaRPr>
          </a:p>
        </p:txBody>
      </p:sp>
      <p:pic>
        <p:nvPicPr>
          <p:cNvPr id="103" name="Google Shape;103;p5"/>
          <p:cNvPicPr preferRelativeResize="0"/>
          <p:nvPr/>
        </p:nvPicPr>
        <p:blipFill>
          <a:blip r:embed="rId3">
            <a:alphaModFix/>
          </a:blip>
          <a:stretch>
            <a:fillRect/>
          </a:stretch>
        </p:blipFill>
        <p:spPr>
          <a:xfrm>
            <a:off x="879218" y="889350"/>
            <a:ext cx="7477982" cy="5390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109" name="Google Shape;109;p6"/>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Lato"/>
                <a:ea typeface="Lato"/>
                <a:cs typeface="Lato"/>
                <a:sym typeface="Lato"/>
              </a:rPr>
              <a:t>2. Sơ đồ thực thể liên kết</a:t>
            </a:r>
            <a:endParaRPr/>
          </a:p>
        </p:txBody>
      </p:sp>
      <p:sp>
        <p:nvSpPr>
          <p:cNvPr id="110" name="Google Shape;110;p6"/>
          <p:cNvSpPr txBox="1"/>
          <p:nvPr/>
        </p:nvSpPr>
        <p:spPr>
          <a:xfrm>
            <a:off x="375851" y="1148663"/>
            <a:ext cx="725892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BF2034"/>
                </a:solidFill>
                <a:latin typeface="Calibri"/>
                <a:ea typeface="Calibri"/>
                <a:cs typeface="Calibri"/>
                <a:sym typeface="Calibri"/>
              </a:rPr>
              <a:t>Khái niệm</a:t>
            </a:r>
            <a:r>
              <a:rPr lang="en-US" sz="2000">
                <a:solidFill>
                  <a:schemeClr val="dk1"/>
                </a:solidFill>
                <a:latin typeface="Calibri"/>
                <a:ea typeface="Calibri"/>
                <a:cs typeface="Calibri"/>
                <a:sym typeface="Calibri"/>
              </a:rPr>
              <a:t>: Thực thể đại diện cho một đối tượng có thể được lưu trữ dữ liệu. Đối tượng này có thể là một người, địa điểm, sự kiện, hoặc đối tượng trừu tượng khác trong thế giới thực.</a:t>
            </a:r>
            <a:endParaRPr sz="2000">
              <a:solidFill>
                <a:schemeClr val="dk1"/>
              </a:solidFill>
              <a:latin typeface="Calibri"/>
              <a:ea typeface="Calibri"/>
              <a:cs typeface="Calibri"/>
              <a:sym typeface="Calibri"/>
            </a:endParaRPr>
          </a:p>
        </p:txBody>
      </p:sp>
      <p:sp>
        <p:nvSpPr>
          <p:cNvPr id="111" name="Google Shape;111;p6"/>
          <p:cNvSpPr txBox="1"/>
          <p:nvPr/>
        </p:nvSpPr>
        <p:spPr>
          <a:xfrm>
            <a:off x="378597" y="2218130"/>
            <a:ext cx="7623331"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BF2034"/>
                </a:solidFill>
                <a:latin typeface="Calibri"/>
                <a:ea typeface="Calibri"/>
                <a:cs typeface="Calibri"/>
                <a:sym typeface="Calibri"/>
              </a:rPr>
              <a:t>Tác dụng</a:t>
            </a:r>
            <a:r>
              <a:rPr lang="en-US" sz="2000">
                <a:solidFill>
                  <a:schemeClr val="dk1"/>
                </a:solidFill>
                <a:latin typeface="Calibri"/>
                <a:ea typeface="Calibri"/>
                <a:cs typeface="Calibri"/>
                <a:sym typeface="Calibri"/>
              </a:rPr>
              <a:t>: cung cấp cơ hội để kiểm soát và quản lý dữ liệu một cách hiệu quả. Việc xác định rõ ràng mối quan hệ giữa các thực thể giúp người quản lý dữ liệu thực hiện các biện pháp bảo mật và kiểm soát truy cập dữ liệu.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7"/>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117" name="Google Shape;117;p7"/>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Lato"/>
                <a:ea typeface="Lato"/>
                <a:cs typeface="Lato"/>
                <a:sym typeface="Lato"/>
              </a:rPr>
              <a:t>2. Sơ đồ thực thể liên kết</a:t>
            </a:r>
            <a:endParaRPr/>
          </a:p>
        </p:txBody>
      </p:sp>
      <p:sp>
        <p:nvSpPr>
          <p:cNvPr id="118" name="Google Shape;118;p7"/>
          <p:cNvSpPr txBox="1"/>
          <p:nvPr/>
        </p:nvSpPr>
        <p:spPr>
          <a:xfrm>
            <a:off x="375851" y="1148663"/>
            <a:ext cx="826353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Calibri"/>
                <a:ea typeface="Calibri"/>
                <a:cs typeface="Calibri"/>
                <a:sym typeface="Calibri"/>
              </a:rPr>
              <a:t>Từ</a:t>
            </a:r>
            <a:r>
              <a:rPr lang="en-US" sz="2000">
                <a:solidFill>
                  <a:schemeClr val="dk1"/>
                </a:solidFill>
                <a:latin typeface="Calibri"/>
                <a:ea typeface="Calibri"/>
                <a:cs typeface="Calibri"/>
                <a:sym typeface="Calibri"/>
              </a:rPr>
              <a:t> sơ đồ phân rã chức năng, với chức năng quản trị hệ thống:</a:t>
            </a:r>
            <a:endParaRPr/>
          </a:p>
        </p:txBody>
      </p:sp>
      <p:pic>
        <p:nvPicPr>
          <p:cNvPr id="119" name="Google Shape;119;p7"/>
          <p:cNvPicPr preferRelativeResize="0"/>
          <p:nvPr/>
        </p:nvPicPr>
        <p:blipFill>
          <a:blip r:embed="rId3">
            <a:alphaModFix/>
          </a:blip>
          <a:stretch>
            <a:fillRect/>
          </a:stretch>
        </p:blipFill>
        <p:spPr>
          <a:xfrm>
            <a:off x="4490488" y="1701173"/>
            <a:ext cx="3594913" cy="1839977"/>
          </a:xfrm>
          <a:prstGeom prst="rect">
            <a:avLst/>
          </a:prstGeom>
          <a:noFill/>
          <a:ln>
            <a:noFill/>
          </a:ln>
        </p:spPr>
      </p:pic>
      <p:pic>
        <p:nvPicPr>
          <p:cNvPr id="120" name="Google Shape;120;p7"/>
          <p:cNvPicPr preferRelativeResize="0"/>
          <p:nvPr/>
        </p:nvPicPr>
        <p:blipFill>
          <a:blip r:embed="rId4">
            <a:alphaModFix/>
          </a:blip>
          <a:stretch>
            <a:fillRect/>
          </a:stretch>
        </p:blipFill>
        <p:spPr>
          <a:xfrm>
            <a:off x="4490488" y="3693550"/>
            <a:ext cx="4435812" cy="2726176"/>
          </a:xfrm>
          <a:prstGeom prst="rect">
            <a:avLst/>
          </a:prstGeom>
          <a:noFill/>
          <a:ln>
            <a:noFill/>
          </a:ln>
        </p:spPr>
      </p:pic>
      <p:pic>
        <p:nvPicPr>
          <p:cNvPr id="121" name="Google Shape;121;p7"/>
          <p:cNvPicPr preferRelativeResize="0"/>
          <p:nvPr/>
        </p:nvPicPr>
        <p:blipFill>
          <a:blip r:embed="rId5">
            <a:alphaModFix/>
          </a:blip>
          <a:stretch>
            <a:fillRect/>
          </a:stretch>
        </p:blipFill>
        <p:spPr>
          <a:xfrm>
            <a:off x="2335825" y="1701175"/>
            <a:ext cx="1628775" cy="4462049"/>
          </a:xfrm>
          <a:prstGeom prst="rect">
            <a:avLst/>
          </a:prstGeom>
          <a:noFill/>
          <a:ln>
            <a:noFill/>
          </a:ln>
        </p:spPr>
      </p:pic>
      <p:pic>
        <p:nvPicPr>
          <p:cNvPr id="122" name="Google Shape;122;p7"/>
          <p:cNvPicPr preferRelativeResize="0"/>
          <p:nvPr/>
        </p:nvPicPr>
        <p:blipFill>
          <a:blip r:embed="rId6">
            <a:alphaModFix/>
          </a:blip>
          <a:stretch>
            <a:fillRect/>
          </a:stretch>
        </p:blipFill>
        <p:spPr>
          <a:xfrm>
            <a:off x="375850" y="1931148"/>
            <a:ext cx="1838325" cy="3819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8"/>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128" name="Google Shape;128;p8"/>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Lato"/>
                <a:ea typeface="Lato"/>
                <a:cs typeface="Lato"/>
                <a:sym typeface="Lato"/>
              </a:rPr>
              <a:t>2. Sơ đồ thực thể liên kết</a:t>
            </a:r>
            <a:endParaRPr/>
          </a:p>
        </p:txBody>
      </p:sp>
      <p:pic>
        <p:nvPicPr>
          <p:cNvPr id="129" name="Google Shape;129;p8"/>
          <p:cNvPicPr preferRelativeResize="0"/>
          <p:nvPr/>
        </p:nvPicPr>
        <p:blipFill>
          <a:blip r:embed="rId3">
            <a:alphaModFix/>
          </a:blip>
          <a:stretch>
            <a:fillRect/>
          </a:stretch>
        </p:blipFill>
        <p:spPr>
          <a:xfrm>
            <a:off x="491079" y="878490"/>
            <a:ext cx="3109510" cy="2506299"/>
          </a:xfrm>
          <a:prstGeom prst="rect">
            <a:avLst/>
          </a:prstGeom>
          <a:noFill/>
          <a:ln>
            <a:noFill/>
          </a:ln>
        </p:spPr>
      </p:pic>
      <p:pic>
        <p:nvPicPr>
          <p:cNvPr id="130" name="Google Shape;130;p8"/>
          <p:cNvPicPr preferRelativeResize="0"/>
          <p:nvPr/>
        </p:nvPicPr>
        <p:blipFill>
          <a:blip r:embed="rId4">
            <a:alphaModFix/>
          </a:blip>
          <a:stretch>
            <a:fillRect/>
          </a:stretch>
        </p:blipFill>
        <p:spPr>
          <a:xfrm>
            <a:off x="4172025" y="1135175"/>
            <a:ext cx="4184410" cy="2651050"/>
          </a:xfrm>
          <a:prstGeom prst="rect">
            <a:avLst/>
          </a:prstGeom>
          <a:noFill/>
          <a:ln>
            <a:noFill/>
          </a:ln>
        </p:spPr>
      </p:pic>
      <p:pic>
        <p:nvPicPr>
          <p:cNvPr id="131" name="Google Shape;131;p8"/>
          <p:cNvPicPr preferRelativeResize="0"/>
          <p:nvPr/>
        </p:nvPicPr>
        <p:blipFill>
          <a:blip r:embed="rId5">
            <a:alphaModFix/>
          </a:blip>
          <a:stretch>
            <a:fillRect/>
          </a:stretch>
        </p:blipFill>
        <p:spPr>
          <a:xfrm>
            <a:off x="544950" y="3455349"/>
            <a:ext cx="3503175" cy="265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9"/>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137" name="Google Shape;137;p9"/>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Lato"/>
                <a:ea typeface="Lato"/>
                <a:cs typeface="Lato"/>
                <a:sym typeface="Lato"/>
              </a:rPr>
              <a:t>2. Sơ đồ thực thể liên kết</a:t>
            </a:r>
            <a:endParaRPr/>
          </a:p>
        </p:txBody>
      </p:sp>
      <p:pic>
        <p:nvPicPr>
          <p:cNvPr id="138" name="Google Shape;138;p9"/>
          <p:cNvPicPr preferRelativeResize="0"/>
          <p:nvPr/>
        </p:nvPicPr>
        <p:blipFill>
          <a:blip r:embed="rId3">
            <a:alphaModFix/>
          </a:blip>
          <a:stretch>
            <a:fillRect/>
          </a:stretch>
        </p:blipFill>
        <p:spPr>
          <a:xfrm>
            <a:off x="2615600" y="3486740"/>
            <a:ext cx="3752850" cy="2524125"/>
          </a:xfrm>
          <a:prstGeom prst="rect">
            <a:avLst/>
          </a:prstGeom>
          <a:noFill/>
          <a:ln>
            <a:noFill/>
          </a:ln>
        </p:spPr>
      </p:pic>
      <p:pic>
        <p:nvPicPr>
          <p:cNvPr id="139" name="Google Shape;139;p9"/>
          <p:cNvPicPr preferRelativeResize="0"/>
          <p:nvPr/>
        </p:nvPicPr>
        <p:blipFill>
          <a:blip r:embed="rId4">
            <a:alphaModFix/>
          </a:blip>
          <a:stretch>
            <a:fillRect/>
          </a:stretch>
        </p:blipFill>
        <p:spPr>
          <a:xfrm>
            <a:off x="2615600" y="1104302"/>
            <a:ext cx="3479550" cy="2031683"/>
          </a:xfrm>
          <a:prstGeom prst="rect">
            <a:avLst/>
          </a:prstGeom>
          <a:noFill/>
          <a:ln>
            <a:noFill/>
          </a:ln>
        </p:spPr>
      </p:pic>
      <p:pic>
        <p:nvPicPr>
          <p:cNvPr id="140" name="Google Shape;140;p9"/>
          <p:cNvPicPr preferRelativeResize="0"/>
          <p:nvPr/>
        </p:nvPicPr>
        <p:blipFill>
          <a:blip r:embed="rId5">
            <a:alphaModFix/>
          </a:blip>
          <a:stretch>
            <a:fillRect/>
          </a:stretch>
        </p:blipFill>
        <p:spPr>
          <a:xfrm>
            <a:off x="6269025" y="1104302"/>
            <a:ext cx="2744050" cy="2473741"/>
          </a:xfrm>
          <a:prstGeom prst="rect">
            <a:avLst/>
          </a:prstGeom>
          <a:noFill/>
          <a:ln>
            <a:noFill/>
          </a:ln>
        </p:spPr>
      </p:pic>
      <p:pic>
        <p:nvPicPr>
          <p:cNvPr id="141" name="Google Shape;141;p9"/>
          <p:cNvPicPr preferRelativeResize="0"/>
          <p:nvPr/>
        </p:nvPicPr>
        <p:blipFill>
          <a:blip r:embed="rId6">
            <a:alphaModFix/>
          </a:blip>
          <a:stretch>
            <a:fillRect/>
          </a:stretch>
        </p:blipFill>
        <p:spPr>
          <a:xfrm>
            <a:off x="424200" y="1581152"/>
            <a:ext cx="1695450" cy="3695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0"/>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147" name="Google Shape;147;p10"/>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Lato"/>
                <a:ea typeface="Lato"/>
                <a:cs typeface="Lato"/>
                <a:sym typeface="Lato"/>
              </a:rPr>
              <a:t>2. Sơ đồ thực thể liên kết</a:t>
            </a:r>
            <a:endParaRPr>
              <a:latin typeface="Lato"/>
              <a:ea typeface="Lato"/>
              <a:cs typeface="Lato"/>
              <a:sym typeface="Lato"/>
            </a:endParaRPr>
          </a:p>
        </p:txBody>
      </p:sp>
      <p:pic>
        <p:nvPicPr>
          <p:cNvPr id="4" name="Hình ảnh 3">
            <a:extLst>
              <a:ext uri="{FF2B5EF4-FFF2-40B4-BE49-F238E27FC236}">
                <a16:creationId xmlns:a16="http://schemas.microsoft.com/office/drawing/2014/main" id="{09C6FA30-DC02-714D-8482-D9717359100C}"/>
              </a:ext>
            </a:extLst>
          </p:cNvPr>
          <p:cNvPicPr>
            <a:picLocks noChangeAspect="1"/>
          </p:cNvPicPr>
          <p:nvPr/>
        </p:nvPicPr>
        <p:blipFill>
          <a:blip r:embed="rId3"/>
          <a:stretch>
            <a:fillRect/>
          </a:stretch>
        </p:blipFill>
        <p:spPr>
          <a:xfrm>
            <a:off x="342342" y="1128315"/>
            <a:ext cx="4001058" cy="1991003"/>
          </a:xfrm>
          <a:prstGeom prst="rect">
            <a:avLst/>
          </a:prstGeom>
        </p:spPr>
      </p:pic>
      <p:pic>
        <p:nvPicPr>
          <p:cNvPr id="6" name="Hình ảnh 5">
            <a:extLst>
              <a:ext uri="{FF2B5EF4-FFF2-40B4-BE49-F238E27FC236}">
                <a16:creationId xmlns:a16="http://schemas.microsoft.com/office/drawing/2014/main" id="{98901158-8AAD-B707-4F46-4953F761C8D4}"/>
              </a:ext>
            </a:extLst>
          </p:cNvPr>
          <p:cNvPicPr>
            <a:picLocks noChangeAspect="1"/>
          </p:cNvPicPr>
          <p:nvPr/>
        </p:nvPicPr>
        <p:blipFill>
          <a:blip r:embed="rId4"/>
          <a:stretch>
            <a:fillRect/>
          </a:stretch>
        </p:blipFill>
        <p:spPr>
          <a:xfrm>
            <a:off x="3237358" y="2370892"/>
            <a:ext cx="5449060" cy="37438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493</Words>
  <Application>Microsoft Office PowerPoint</Application>
  <PresentationFormat>Trình chiếu Trên màn hình (4:3)</PresentationFormat>
  <Paragraphs>106</Paragraphs>
  <Slides>37</Slides>
  <Notes>37</Notes>
  <HiddenSlides>0</HiddenSlides>
  <MMClips>0</MMClips>
  <ScaleCrop>false</ScaleCrop>
  <HeadingPairs>
    <vt:vector size="6" baseType="variant">
      <vt:variant>
        <vt:lpstr>Phông được Dùng</vt:lpstr>
      </vt:variant>
      <vt:variant>
        <vt:i4>3</vt:i4>
      </vt:variant>
      <vt:variant>
        <vt:lpstr>Chủ đề</vt:lpstr>
      </vt:variant>
      <vt:variant>
        <vt:i4>1</vt:i4>
      </vt:variant>
      <vt:variant>
        <vt:lpstr>Tiêu đề Bản chiếu</vt:lpstr>
      </vt:variant>
      <vt:variant>
        <vt:i4>37</vt:i4>
      </vt:variant>
    </vt:vector>
  </HeadingPairs>
  <TitlesOfParts>
    <vt:vector size="41" baseType="lpstr">
      <vt:lpstr>Calibri</vt:lpstr>
      <vt:lpstr>Lato</vt:lpstr>
      <vt:lpstr>Arial</vt:lpstr>
      <vt:lpstr>Office Theme</vt:lpstr>
      <vt:lpstr>Bản trình bày PowerPoint</vt:lpstr>
      <vt:lpstr>Bản trình bày PowerPoint</vt:lpstr>
      <vt:lpstr>Mục lục trình bày</vt:lpstr>
      <vt:lpstr>Sơ đồ phân rã chức năng</vt:lpstr>
      <vt:lpstr>2. Sơ đồ thực thể liên kết</vt:lpstr>
      <vt:lpstr>2. Sơ đồ thực thể liên kết</vt:lpstr>
      <vt:lpstr>2. Sơ đồ thực thể liên kết</vt:lpstr>
      <vt:lpstr>2. Sơ đồ thực thể liên kết</vt:lpstr>
      <vt:lpstr>2. Sơ đồ thực thể liên kết</vt:lpstr>
      <vt:lpstr>2. Sơ đồ thực thể liên kết</vt:lpstr>
      <vt:lpstr>2. Sơ đồ thực thể liên kết</vt:lpstr>
      <vt:lpstr>2. Sơ đồ thực thể liên kết</vt:lpstr>
      <vt:lpstr>3. Cơ sở dữ liệu</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4.Giao diện</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Duong Cong Thai 20216883</cp:lastModifiedBy>
  <cp:revision>15</cp:revision>
  <dcterms:created xsi:type="dcterms:W3CDTF">2021-05-28T04:32:29Z</dcterms:created>
  <dcterms:modified xsi:type="dcterms:W3CDTF">2023-12-28T00:28:16Z</dcterms:modified>
</cp:coreProperties>
</file>